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3" r:id="rId4"/>
  </p:sldMasterIdLst>
  <p:notesMasterIdLst>
    <p:notesMasterId r:id="rId19"/>
  </p:notesMasterIdLst>
  <p:handoutMasterIdLst>
    <p:handoutMasterId r:id="rId20"/>
  </p:handoutMasterIdLst>
  <p:sldIdLst>
    <p:sldId id="299" r:id="rId5"/>
    <p:sldId id="258" r:id="rId6"/>
    <p:sldId id="278" r:id="rId7"/>
    <p:sldId id="283" r:id="rId8"/>
    <p:sldId id="262" r:id="rId9"/>
    <p:sldId id="293" r:id="rId10"/>
    <p:sldId id="296" r:id="rId11"/>
    <p:sldId id="294" r:id="rId12"/>
    <p:sldId id="288" r:id="rId13"/>
    <p:sldId id="275" r:id="rId14"/>
    <p:sldId id="265" r:id="rId15"/>
    <p:sldId id="300" r:id="rId16"/>
    <p:sldId id="257" r:id="rId17"/>
    <p:sldId id="268" r:id="rId18"/>
  </p:sldIdLst>
  <p:sldSz cx="9144000" cy="73152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EE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9F36A-88C5-4BE1-9F02-420F741280D1}" v="2" dt="2025-03-07T07:44:46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9879" autoAdjust="0"/>
  </p:normalViewPr>
  <p:slideViewPr>
    <p:cSldViewPr>
      <p:cViewPr varScale="1">
        <p:scale>
          <a:sx n="98" d="100"/>
          <a:sy n="98" d="100"/>
        </p:scale>
        <p:origin x="1842" y="114"/>
      </p:cViewPr>
      <p:guideLst>
        <p:guide orient="horz" pos="2304"/>
        <p:guide pos="2880"/>
      </p:guideLst>
    </p:cSldViewPr>
  </p:slideViewPr>
  <p:outlineViewPr>
    <p:cViewPr>
      <p:scale>
        <a:sx n="50" d="100"/>
        <a:sy n="50" d="100"/>
      </p:scale>
      <p:origin x="0" y="19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7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dl, Monika LN USARMY IMCOM EUROPE (DEU)" userId="9bff6c77-3c78-4016-82ee-fd07489326fc" providerId="ADAL" clId="{B876E10B-98C5-45A0-A154-E0F0C4C1AB43}"/>
    <pc:docChg chg="modSld sldOrd">
      <pc:chgData name="Riedl, Monika LN USARMY IMCOM EUROPE (DEU)" userId="9bff6c77-3c78-4016-82ee-fd07489326fc" providerId="ADAL" clId="{B876E10B-98C5-45A0-A154-E0F0C4C1AB43}" dt="2025-03-03T08:07:50.739" v="15" actId="20577"/>
      <pc:docMkLst>
        <pc:docMk/>
      </pc:docMkLst>
      <pc:sldChg chg="ord">
        <pc:chgData name="Riedl, Monika LN USARMY IMCOM EUROPE (DEU)" userId="9bff6c77-3c78-4016-82ee-fd07489326fc" providerId="ADAL" clId="{B876E10B-98C5-45A0-A154-E0F0C4C1AB43}" dt="2025-03-03T08:00:31.894" v="5"/>
        <pc:sldMkLst>
          <pc:docMk/>
          <pc:sldMk cId="0" sldId="262"/>
        </pc:sldMkLst>
      </pc:sldChg>
      <pc:sldChg chg="ord">
        <pc:chgData name="Riedl, Monika LN USARMY IMCOM EUROPE (DEU)" userId="9bff6c77-3c78-4016-82ee-fd07489326fc" providerId="ADAL" clId="{B876E10B-98C5-45A0-A154-E0F0C4C1AB43}" dt="2025-03-03T08:00:05.944" v="1"/>
        <pc:sldMkLst>
          <pc:docMk/>
          <pc:sldMk cId="0" sldId="278"/>
        </pc:sldMkLst>
      </pc:sldChg>
      <pc:sldChg chg="ord">
        <pc:chgData name="Riedl, Monika LN USARMY IMCOM EUROPE (DEU)" userId="9bff6c77-3c78-4016-82ee-fd07489326fc" providerId="ADAL" clId="{B876E10B-98C5-45A0-A154-E0F0C4C1AB43}" dt="2025-03-03T08:00:18.923" v="3"/>
        <pc:sldMkLst>
          <pc:docMk/>
          <pc:sldMk cId="0" sldId="283"/>
        </pc:sldMkLst>
      </pc:sldChg>
      <pc:sldChg chg="modSp mod">
        <pc:chgData name="Riedl, Monika LN USARMY IMCOM EUROPE (DEU)" userId="9bff6c77-3c78-4016-82ee-fd07489326fc" providerId="ADAL" clId="{B876E10B-98C5-45A0-A154-E0F0C4C1AB43}" dt="2025-03-03T08:07:50.739" v="15" actId="20577"/>
        <pc:sldMkLst>
          <pc:docMk/>
          <pc:sldMk cId="0" sldId="288"/>
        </pc:sldMkLst>
        <pc:spChg chg="mod">
          <ac:chgData name="Riedl, Monika LN USARMY IMCOM EUROPE (DEU)" userId="9bff6c77-3c78-4016-82ee-fd07489326fc" providerId="ADAL" clId="{B876E10B-98C5-45A0-A154-E0F0C4C1AB43}" dt="2025-03-03T08:07:50.739" v="15" actId="20577"/>
          <ac:spMkLst>
            <pc:docMk/>
            <pc:sldMk cId="0" sldId="288"/>
            <ac:spMk id="15364" creationId="{00000000-0000-0000-0000-000000000000}"/>
          </ac:spMkLst>
        </pc:spChg>
      </pc:sldChg>
      <pc:sldChg chg="ord">
        <pc:chgData name="Riedl, Monika LN USARMY IMCOM EUROPE (DEU)" userId="9bff6c77-3c78-4016-82ee-fd07489326fc" providerId="ADAL" clId="{B876E10B-98C5-45A0-A154-E0F0C4C1AB43}" dt="2025-03-03T08:00:44.996" v="7"/>
        <pc:sldMkLst>
          <pc:docMk/>
          <pc:sldMk cId="0" sldId="293"/>
        </pc:sldMkLst>
      </pc:sldChg>
    </pc:docChg>
  </pc:docChgLst>
  <pc:docChgLst>
    <pc:chgData name="Fischer, Lea LN USARMY IMCOM EUROPE (DEU)" userId="32381afd-bcdc-4e16-8aac-4ece00f201fb" providerId="ADAL" clId="{1B59F36A-88C5-4BE1-9F02-420F741280D1}"/>
    <pc:docChg chg="undo custSel modSld">
      <pc:chgData name="Fischer, Lea LN USARMY IMCOM EUROPE (DEU)" userId="32381afd-bcdc-4e16-8aac-4ece00f201fb" providerId="ADAL" clId="{1B59F36A-88C5-4BE1-9F02-420F741280D1}" dt="2025-03-11T11:08:56.649" v="1320" actId="6549"/>
      <pc:docMkLst>
        <pc:docMk/>
      </pc:docMkLst>
      <pc:sldChg chg="modSp mod">
        <pc:chgData name="Fischer, Lea LN USARMY IMCOM EUROPE (DEU)" userId="32381afd-bcdc-4e16-8aac-4ece00f201fb" providerId="ADAL" clId="{1B59F36A-88C5-4BE1-9F02-420F741280D1}" dt="2025-03-11T11:08:56.649" v="1320" actId="6549"/>
        <pc:sldMkLst>
          <pc:docMk/>
          <pc:sldMk cId="0" sldId="257"/>
        </pc:sldMkLst>
        <pc:spChg chg="mod">
          <ac:chgData name="Fischer, Lea LN USARMY IMCOM EUROPE (DEU)" userId="32381afd-bcdc-4e16-8aac-4ece00f201fb" providerId="ADAL" clId="{1B59F36A-88C5-4BE1-9F02-420F741280D1}" dt="2025-03-11T11:08:56.649" v="1320" actId="6549"/>
          <ac:spMkLst>
            <pc:docMk/>
            <pc:sldMk cId="0" sldId="257"/>
            <ac:spMk id="18436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1B59F36A-88C5-4BE1-9F02-420F741280D1}" dt="2025-03-03T09:35:18.988" v="1273" actId="20577"/>
        <pc:sldMkLst>
          <pc:docMk/>
          <pc:sldMk cId="0" sldId="262"/>
        </pc:sldMkLst>
        <pc:spChg chg="mod">
          <ac:chgData name="Fischer, Lea LN USARMY IMCOM EUROPE (DEU)" userId="32381afd-bcdc-4e16-8aac-4ece00f201fb" providerId="ADAL" clId="{1B59F36A-88C5-4BE1-9F02-420F741280D1}" dt="2025-03-03T09:35:18.988" v="1273" actId="20577"/>
          <ac:spMkLst>
            <pc:docMk/>
            <pc:sldMk cId="0" sldId="262"/>
            <ac:spMk id="21518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1B59F36A-88C5-4BE1-9F02-420F741280D1}" dt="2025-03-10T14:32:19.865" v="1307" actId="20577"/>
        <pc:sldMkLst>
          <pc:docMk/>
          <pc:sldMk cId="0" sldId="275"/>
        </pc:sldMkLst>
        <pc:spChg chg="mod">
          <ac:chgData name="Fischer, Lea LN USARMY IMCOM EUROPE (DEU)" userId="32381afd-bcdc-4e16-8aac-4ece00f201fb" providerId="ADAL" clId="{1B59F36A-88C5-4BE1-9F02-420F741280D1}" dt="2025-03-10T14:32:19.865" v="1307" actId="20577"/>
          <ac:spMkLst>
            <pc:docMk/>
            <pc:sldMk cId="0" sldId="275"/>
            <ac:spMk id="24580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1B59F36A-88C5-4BE1-9F02-420F741280D1}" dt="2025-03-03T09:29:04.591" v="1224" actId="5793"/>
        <pc:sldMkLst>
          <pc:docMk/>
          <pc:sldMk cId="0" sldId="288"/>
        </pc:sldMkLst>
        <pc:spChg chg="mod">
          <ac:chgData name="Fischer, Lea LN USARMY IMCOM EUROPE (DEU)" userId="32381afd-bcdc-4e16-8aac-4ece00f201fb" providerId="ADAL" clId="{1B59F36A-88C5-4BE1-9F02-420F741280D1}" dt="2025-03-03T09:29:04.591" v="1224" actId="5793"/>
          <ac:spMkLst>
            <pc:docMk/>
            <pc:sldMk cId="0" sldId="288"/>
            <ac:spMk id="15364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1B59F36A-88C5-4BE1-9F02-420F741280D1}" dt="2025-03-03T09:35:14.079" v="1272"/>
        <pc:sldMkLst>
          <pc:docMk/>
          <pc:sldMk cId="0" sldId="293"/>
        </pc:sldMkLst>
        <pc:spChg chg="mod">
          <ac:chgData name="Fischer, Lea LN USARMY IMCOM EUROPE (DEU)" userId="32381afd-bcdc-4e16-8aac-4ece00f201fb" providerId="ADAL" clId="{1B59F36A-88C5-4BE1-9F02-420F741280D1}" dt="2025-03-03T09:35:14.079" v="1272"/>
          <ac:spMkLst>
            <pc:docMk/>
            <pc:sldMk cId="0" sldId="293"/>
            <ac:spMk id="21508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1B59F36A-88C5-4BE1-9F02-420F741280D1}" dt="2025-03-07T07:44:47.976" v="1297" actId="20577"/>
        <pc:sldMkLst>
          <pc:docMk/>
          <pc:sldMk cId="0" sldId="294"/>
        </pc:sldMkLst>
        <pc:spChg chg="mod">
          <ac:chgData name="Fischer, Lea LN USARMY IMCOM EUROPE (DEU)" userId="32381afd-bcdc-4e16-8aac-4ece00f201fb" providerId="ADAL" clId="{1B59F36A-88C5-4BE1-9F02-420F741280D1}" dt="2025-03-07T07:44:47.976" v="1297" actId="20577"/>
          <ac:spMkLst>
            <pc:docMk/>
            <pc:sldMk cId="0" sldId="294"/>
            <ac:spMk id="22532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1B59F36A-88C5-4BE1-9F02-420F741280D1}" dt="2025-03-03T09:28:53.334" v="1221" actId="5793"/>
        <pc:sldMkLst>
          <pc:docMk/>
          <pc:sldMk cId="659278302" sldId="300"/>
        </pc:sldMkLst>
        <pc:spChg chg="mod">
          <ac:chgData name="Fischer, Lea LN USARMY IMCOM EUROPE (DEU)" userId="32381afd-bcdc-4e16-8aac-4ece00f201fb" providerId="ADAL" clId="{1B59F36A-88C5-4BE1-9F02-420F741280D1}" dt="2025-03-03T08:22:59.188" v="94" actId="1076"/>
          <ac:spMkLst>
            <pc:docMk/>
            <pc:sldMk cId="659278302" sldId="300"/>
            <ac:spMk id="4" creationId="{5DF454A7-9D7C-D2AF-F08F-27FBB3FC6166}"/>
          </ac:spMkLst>
        </pc:spChg>
        <pc:spChg chg="mod">
          <ac:chgData name="Fischer, Lea LN USARMY IMCOM EUROPE (DEU)" userId="32381afd-bcdc-4e16-8aac-4ece00f201fb" providerId="ADAL" clId="{1B59F36A-88C5-4BE1-9F02-420F741280D1}" dt="2025-03-03T08:23:02.880" v="95" actId="1076"/>
          <ac:spMkLst>
            <pc:docMk/>
            <pc:sldMk cId="659278302" sldId="300"/>
            <ac:spMk id="5" creationId="{9EDF5B45-5DB9-986F-5F87-D89E2C29C1FD}"/>
          </ac:spMkLst>
        </pc:spChg>
        <pc:spChg chg="mod">
          <ac:chgData name="Fischer, Lea LN USARMY IMCOM EUROPE (DEU)" userId="32381afd-bcdc-4e16-8aac-4ece00f201fb" providerId="ADAL" clId="{1B59F36A-88C5-4BE1-9F02-420F741280D1}" dt="2025-03-03T08:23:07.642" v="96" actId="1076"/>
          <ac:spMkLst>
            <pc:docMk/>
            <pc:sldMk cId="659278302" sldId="300"/>
            <ac:spMk id="6" creationId="{93B6F530-EAC3-54E5-1CE5-9C0F64DBE0A2}"/>
          </ac:spMkLst>
        </pc:spChg>
        <pc:spChg chg="mod">
          <ac:chgData name="Fischer, Lea LN USARMY IMCOM EUROPE (DEU)" userId="32381afd-bcdc-4e16-8aac-4ece00f201fb" providerId="ADAL" clId="{1B59F36A-88C5-4BE1-9F02-420F741280D1}" dt="2025-03-03T08:23:12.232" v="97" actId="1076"/>
          <ac:spMkLst>
            <pc:docMk/>
            <pc:sldMk cId="659278302" sldId="300"/>
            <ac:spMk id="7" creationId="{A45DAAD4-49A8-C862-36CC-15BFF7901524}"/>
          </ac:spMkLst>
        </pc:spChg>
        <pc:spChg chg="mod">
          <ac:chgData name="Fischer, Lea LN USARMY IMCOM EUROPE (DEU)" userId="32381afd-bcdc-4e16-8aac-4ece00f201fb" providerId="ADAL" clId="{1B59F36A-88C5-4BE1-9F02-420F741280D1}" dt="2025-03-03T09:28:53.334" v="1221" actId="5793"/>
          <ac:spMkLst>
            <pc:docMk/>
            <pc:sldMk cId="659278302" sldId="300"/>
            <ac:spMk id="8" creationId="{FDE98079-F77A-99C3-7070-17B855438532}"/>
          </ac:spMkLst>
        </pc:spChg>
      </pc:sldChg>
    </pc:docChg>
  </pc:docChgLst>
  <pc:docChgLst>
    <pc:chgData name="Fischer, Lea LN USARMY IMCOM EUROPE (DEU)" userId="32381afd-bcdc-4e16-8aac-4ece00f201fb" providerId="ADAL" clId="{E3196CD6-F36E-4230-8A15-8077B83225D6}"/>
    <pc:docChg chg="modSld sldOrd modShowInfo">
      <pc:chgData name="Fischer, Lea LN USARMY IMCOM EUROPE (DEU)" userId="32381afd-bcdc-4e16-8aac-4ece00f201fb" providerId="ADAL" clId="{E3196CD6-F36E-4230-8A15-8077B83225D6}" dt="2025-01-28T10:03:31.363" v="36" actId="2744"/>
      <pc:docMkLst>
        <pc:docMk/>
      </pc:docMkLst>
      <pc:sldChg chg="modTransition">
        <pc:chgData name="Fischer, Lea LN USARMY IMCOM EUROPE (DEU)" userId="32381afd-bcdc-4e16-8aac-4ece00f201fb" providerId="ADAL" clId="{E3196CD6-F36E-4230-8A15-8077B83225D6}" dt="2025-01-28T10:02:05.832" v="33"/>
        <pc:sldMkLst>
          <pc:docMk/>
          <pc:sldMk cId="0" sldId="257"/>
        </pc:sldMkLst>
      </pc:sldChg>
      <pc:sldChg chg="modSp mod modTransition">
        <pc:chgData name="Fischer, Lea LN USARMY IMCOM EUROPE (DEU)" userId="32381afd-bcdc-4e16-8aac-4ece00f201fb" providerId="ADAL" clId="{E3196CD6-F36E-4230-8A15-8077B83225D6}" dt="2025-01-28T10:00:47.148" v="25"/>
        <pc:sldMkLst>
          <pc:docMk/>
          <pc:sldMk cId="0" sldId="258"/>
        </pc:sldMkLst>
        <pc:spChg chg="mod">
          <ac:chgData name="Fischer, Lea LN USARMY IMCOM EUROPE (DEU)" userId="32381afd-bcdc-4e16-8aac-4ece00f201fb" providerId="ADAL" clId="{E3196CD6-F36E-4230-8A15-8077B83225D6}" dt="2025-01-28T09:56:35.713" v="8" actId="20577"/>
          <ac:spMkLst>
            <pc:docMk/>
            <pc:sldMk cId="0" sldId="258"/>
            <ac:spMk id="5124" creationId="{00000000-0000-0000-0000-000000000000}"/>
          </ac:spMkLst>
        </pc:spChg>
      </pc:sldChg>
      <pc:sldChg chg="modSp mod modTransition">
        <pc:chgData name="Fischer, Lea LN USARMY IMCOM EUROPE (DEU)" userId="32381afd-bcdc-4e16-8aac-4ece00f201fb" providerId="ADAL" clId="{E3196CD6-F36E-4230-8A15-8077B83225D6}" dt="2025-01-28T10:00:52.530" v="26"/>
        <pc:sldMkLst>
          <pc:docMk/>
          <pc:sldMk cId="0" sldId="262"/>
        </pc:sldMkLst>
        <pc:spChg chg="mod">
          <ac:chgData name="Fischer, Lea LN USARMY IMCOM EUROPE (DEU)" userId="32381afd-bcdc-4e16-8aac-4ece00f201fb" providerId="ADAL" clId="{E3196CD6-F36E-4230-8A15-8077B83225D6}" dt="2025-01-28T09:56:46.376" v="12" actId="20577"/>
          <ac:spMkLst>
            <pc:docMk/>
            <pc:sldMk cId="0" sldId="262"/>
            <ac:spMk id="21518" creationId="{00000000-0000-0000-0000-000000000000}"/>
          </ac:spMkLst>
        </pc:spChg>
      </pc:sldChg>
      <pc:sldChg chg="modSp mod modTransition">
        <pc:chgData name="Fischer, Lea LN USARMY IMCOM EUROPE (DEU)" userId="32381afd-bcdc-4e16-8aac-4ece00f201fb" providerId="ADAL" clId="{E3196CD6-F36E-4230-8A15-8077B83225D6}" dt="2025-01-28T10:01:24.843" v="29"/>
        <pc:sldMkLst>
          <pc:docMk/>
          <pc:sldMk cId="0" sldId="265"/>
        </pc:sldMkLst>
        <pc:spChg chg="mod">
          <ac:chgData name="Fischer, Lea LN USARMY IMCOM EUROPE (DEU)" userId="32381afd-bcdc-4e16-8aac-4ece00f201fb" providerId="ADAL" clId="{E3196CD6-F36E-4230-8A15-8077B83225D6}" dt="2025-01-28T09:57:51.520" v="24" actId="20577"/>
          <ac:spMkLst>
            <pc:docMk/>
            <pc:sldMk cId="0" sldId="265"/>
            <ac:spMk id="25604" creationId="{00000000-0000-0000-0000-000000000000}"/>
          </ac:spMkLst>
        </pc:spChg>
      </pc:sldChg>
      <pc:sldChg chg="ord modTransition">
        <pc:chgData name="Fischer, Lea LN USARMY IMCOM EUROPE (DEU)" userId="32381afd-bcdc-4e16-8aac-4ece00f201fb" providerId="ADAL" clId="{E3196CD6-F36E-4230-8A15-8077B83225D6}" dt="2025-01-28T10:01:58.983" v="32"/>
        <pc:sldMkLst>
          <pc:docMk/>
          <pc:sldMk cId="0" sldId="268"/>
        </pc:sldMkLst>
      </pc:sldChg>
      <pc:sldChg chg="modSp mod">
        <pc:chgData name="Fischer, Lea LN USARMY IMCOM EUROPE (DEU)" userId="32381afd-bcdc-4e16-8aac-4ece00f201fb" providerId="ADAL" clId="{E3196CD6-F36E-4230-8A15-8077B83225D6}" dt="2025-01-28T09:57:17.617" v="14" actId="20577"/>
        <pc:sldMkLst>
          <pc:docMk/>
          <pc:sldMk cId="0" sldId="278"/>
        </pc:sldMkLst>
        <pc:spChg chg="mod">
          <ac:chgData name="Fischer, Lea LN USARMY IMCOM EUROPE (DEU)" userId="32381afd-bcdc-4e16-8aac-4ece00f201fb" providerId="ADAL" clId="{E3196CD6-F36E-4230-8A15-8077B83225D6}" dt="2025-01-28T09:57:17.617" v="14" actId="20577"/>
          <ac:spMkLst>
            <pc:docMk/>
            <pc:sldMk cId="0" sldId="278"/>
            <ac:spMk id="6148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E3196CD6-F36E-4230-8A15-8077B83225D6}" dt="2025-01-28T09:57:23.725" v="17" actId="20577"/>
        <pc:sldMkLst>
          <pc:docMk/>
          <pc:sldMk cId="0" sldId="283"/>
        </pc:sldMkLst>
        <pc:spChg chg="mod">
          <ac:chgData name="Fischer, Lea LN USARMY IMCOM EUROPE (DEU)" userId="32381afd-bcdc-4e16-8aac-4ece00f201fb" providerId="ADAL" clId="{E3196CD6-F36E-4230-8A15-8077B83225D6}" dt="2025-01-28T09:57:23.725" v="17" actId="20577"/>
          <ac:spMkLst>
            <pc:docMk/>
            <pc:sldMk cId="0" sldId="283"/>
            <ac:spMk id="10244" creationId="{00000000-0000-0000-0000-000000000000}"/>
          </ac:spMkLst>
        </pc:spChg>
      </pc:sldChg>
      <pc:sldChg chg="modTransition">
        <pc:chgData name="Fischer, Lea LN USARMY IMCOM EUROPE (DEU)" userId="32381afd-bcdc-4e16-8aac-4ece00f201fb" providerId="ADAL" clId="{E3196CD6-F36E-4230-8A15-8077B83225D6}" dt="2025-01-28T10:01:01.607" v="27"/>
        <pc:sldMkLst>
          <pc:docMk/>
          <pc:sldMk cId="0" sldId="293"/>
        </pc:sldMkLst>
      </pc:sldChg>
      <pc:sldChg chg="modTransition">
        <pc:chgData name="Fischer, Lea LN USARMY IMCOM EUROPE (DEU)" userId="32381afd-bcdc-4e16-8aac-4ece00f201fb" providerId="ADAL" clId="{E3196CD6-F36E-4230-8A15-8077B83225D6}" dt="2025-01-28T10:01:12.837" v="28"/>
        <pc:sldMkLst>
          <pc:docMk/>
          <pc:sldMk cId="0" sldId="294"/>
        </pc:sldMkLst>
      </pc:sldChg>
    </pc:docChg>
  </pc:docChgLst>
  <pc:docChgLst>
    <pc:chgData name="Fischer, Lea LN USARMY IMCOM EUROPE (DEU)" userId="32381afd-bcdc-4e16-8aac-4ece00f201fb" providerId="ADAL" clId="{FFFAC405-A416-4EEB-9301-A5FBB3B803B7}"/>
    <pc:docChg chg="undo redo custSel addSld delSld modSld">
      <pc:chgData name="Fischer, Lea LN USARMY IMCOM EUROPE (DEU)" userId="32381afd-bcdc-4e16-8aac-4ece00f201fb" providerId="ADAL" clId="{FFFAC405-A416-4EEB-9301-A5FBB3B803B7}" dt="2025-02-25T10:51:27.417" v="3153" actId="20577"/>
      <pc:docMkLst>
        <pc:docMk/>
      </pc:docMkLst>
      <pc:sldChg chg="modSp mod">
        <pc:chgData name="Fischer, Lea LN USARMY IMCOM EUROPE (DEU)" userId="32381afd-bcdc-4e16-8aac-4ece00f201fb" providerId="ADAL" clId="{FFFAC405-A416-4EEB-9301-A5FBB3B803B7}" dt="2025-02-06T12:26:01.974" v="3069" actId="20577"/>
        <pc:sldMkLst>
          <pc:docMk/>
          <pc:sldMk cId="0" sldId="257"/>
        </pc:sldMkLst>
        <pc:spChg chg="mod">
          <ac:chgData name="Fischer, Lea LN USARMY IMCOM EUROPE (DEU)" userId="32381afd-bcdc-4e16-8aac-4ece00f201fb" providerId="ADAL" clId="{FFFAC405-A416-4EEB-9301-A5FBB3B803B7}" dt="2025-02-06T12:26:01.974" v="3069" actId="20577"/>
          <ac:spMkLst>
            <pc:docMk/>
            <pc:sldMk cId="0" sldId="257"/>
            <ac:spMk id="18436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FFFAC405-A416-4EEB-9301-A5FBB3B803B7}" dt="2025-02-05T10:15:54.567" v="2993" actId="113"/>
        <pc:sldMkLst>
          <pc:docMk/>
          <pc:sldMk cId="0" sldId="258"/>
        </pc:sldMkLst>
        <pc:spChg chg="mod">
          <ac:chgData name="Fischer, Lea LN USARMY IMCOM EUROPE (DEU)" userId="32381afd-bcdc-4e16-8aac-4ece00f201fb" providerId="ADAL" clId="{FFFAC405-A416-4EEB-9301-A5FBB3B803B7}" dt="2025-02-05T10:15:54.567" v="2993" actId="113"/>
          <ac:spMkLst>
            <pc:docMk/>
            <pc:sldMk cId="0" sldId="258"/>
            <ac:spMk id="5124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FFFAC405-A416-4EEB-9301-A5FBB3B803B7}" dt="2025-02-05T08:14:41.029" v="587" actId="20577"/>
        <pc:sldMkLst>
          <pc:docMk/>
          <pc:sldMk cId="0" sldId="262"/>
        </pc:sldMkLst>
        <pc:spChg chg="mod">
          <ac:chgData name="Fischer, Lea LN USARMY IMCOM EUROPE (DEU)" userId="32381afd-bcdc-4e16-8aac-4ece00f201fb" providerId="ADAL" clId="{FFFAC405-A416-4EEB-9301-A5FBB3B803B7}" dt="2025-02-05T08:14:41.029" v="587" actId="20577"/>
          <ac:spMkLst>
            <pc:docMk/>
            <pc:sldMk cId="0" sldId="262"/>
            <ac:spMk id="21518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FFFAC405-A416-4EEB-9301-A5FBB3B803B7}" dt="2025-02-05T10:02:00.659" v="2655" actId="20577"/>
        <pc:sldMkLst>
          <pc:docMk/>
          <pc:sldMk cId="0" sldId="265"/>
        </pc:sldMkLst>
        <pc:spChg chg="mod">
          <ac:chgData name="Fischer, Lea LN USARMY IMCOM EUROPE (DEU)" userId="32381afd-bcdc-4e16-8aac-4ece00f201fb" providerId="ADAL" clId="{FFFAC405-A416-4EEB-9301-A5FBB3B803B7}" dt="2025-02-05T10:02:00.659" v="2655" actId="20577"/>
          <ac:spMkLst>
            <pc:docMk/>
            <pc:sldMk cId="0" sldId="265"/>
            <ac:spMk id="25604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FFFAC405-A416-4EEB-9301-A5FBB3B803B7}" dt="2025-02-05T10:13:35.101" v="2992" actId="20577"/>
        <pc:sldMkLst>
          <pc:docMk/>
          <pc:sldMk cId="0" sldId="268"/>
        </pc:sldMkLst>
        <pc:spChg chg="mod">
          <ac:chgData name="Fischer, Lea LN USARMY IMCOM EUROPE (DEU)" userId="32381afd-bcdc-4e16-8aac-4ece00f201fb" providerId="ADAL" clId="{FFFAC405-A416-4EEB-9301-A5FBB3B803B7}" dt="2025-02-05T10:13:35.101" v="2992" actId="20577"/>
          <ac:spMkLst>
            <pc:docMk/>
            <pc:sldMk cId="0" sldId="268"/>
            <ac:spMk id="27652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FFFAC405-A416-4EEB-9301-A5FBB3B803B7}" dt="2025-02-24T13:52:54.928" v="3151" actId="20577"/>
        <pc:sldMkLst>
          <pc:docMk/>
          <pc:sldMk cId="0" sldId="275"/>
        </pc:sldMkLst>
        <pc:spChg chg="mod">
          <ac:chgData name="Fischer, Lea LN USARMY IMCOM EUROPE (DEU)" userId="32381afd-bcdc-4e16-8aac-4ece00f201fb" providerId="ADAL" clId="{FFFAC405-A416-4EEB-9301-A5FBB3B803B7}" dt="2025-02-24T13:52:54.928" v="3151" actId="20577"/>
          <ac:spMkLst>
            <pc:docMk/>
            <pc:sldMk cId="0" sldId="275"/>
            <ac:spMk id="24580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FFFAC405-A416-4EEB-9301-A5FBB3B803B7}" dt="2025-02-05T09:09:54.172" v="2456" actId="20577"/>
        <pc:sldMkLst>
          <pc:docMk/>
          <pc:sldMk cId="0" sldId="278"/>
        </pc:sldMkLst>
        <pc:spChg chg="mod">
          <ac:chgData name="Fischer, Lea LN USARMY IMCOM EUROPE (DEU)" userId="32381afd-bcdc-4e16-8aac-4ece00f201fb" providerId="ADAL" clId="{FFFAC405-A416-4EEB-9301-A5FBB3B803B7}" dt="2025-02-05T09:09:54.172" v="2456" actId="20577"/>
          <ac:spMkLst>
            <pc:docMk/>
            <pc:sldMk cId="0" sldId="278"/>
            <ac:spMk id="6148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FFFAC405-A416-4EEB-9301-A5FBB3B803B7}" dt="2025-02-05T09:30:15.441" v="2551" actId="20577"/>
        <pc:sldMkLst>
          <pc:docMk/>
          <pc:sldMk cId="0" sldId="288"/>
        </pc:sldMkLst>
        <pc:spChg chg="mod">
          <ac:chgData name="Fischer, Lea LN USARMY IMCOM EUROPE (DEU)" userId="32381afd-bcdc-4e16-8aac-4ece00f201fb" providerId="ADAL" clId="{FFFAC405-A416-4EEB-9301-A5FBB3B803B7}" dt="2025-02-05T09:30:15.441" v="2551" actId="20577"/>
          <ac:spMkLst>
            <pc:docMk/>
            <pc:sldMk cId="0" sldId="288"/>
            <ac:spMk id="15364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FFFAC405-A416-4EEB-9301-A5FBB3B803B7}" dt="2025-02-05T10:48:07.798" v="3062" actId="20577"/>
        <pc:sldMkLst>
          <pc:docMk/>
          <pc:sldMk cId="0" sldId="293"/>
        </pc:sldMkLst>
        <pc:spChg chg="mod">
          <ac:chgData name="Fischer, Lea LN USARMY IMCOM EUROPE (DEU)" userId="32381afd-bcdc-4e16-8aac-4ece00f201fb" providerId="ADAL" clId="{FFFAC405-A416-4EEB-9301-A5FBB3B803B7}" dt="2025-02-05T10:48:07.798" v="3062" actId="20577"/>
          <ac:spMkLst>
            <pc:docMk/>
            <pc:sldMk cId="0" sldId="293"/>
            <ac:spMk id="21508" creationId="{00000000-0000-0000-0000-000000000000}"/>
          </ac:spMkLst>
        </pc:spChg>
      </pc:sldChg>
      <pc:sldChg chg="modSp mod">
        <pc:chgData name="Fischer, Lea LN USARMY IMCOM EUROPE (DEU)" userId="32381afd-bcdc-4e16-8aac-4ece00f201fb" providerId="ADAL" clId="{FFFAC405-A416-4EEB-9301-A5FBB3B803B7}" dt="2025-02-13T09:36:19.903" v="3149" actId="20577"/>
        <pc:sldMkLst>
          <pc:docMk/>
          <pc:sldMk cId="0" sldId="294"/>
        </pc:sldMkLst>
        <pc:spChg chg="mod">
          <ac:chgData name="Fischer, Lea LN USARMY IMCOM EUROPE (DEU)" userId="32381afd-bcdc-4e16-8aac-4ece00f201fb" providerId="ADAL" clId="{FFFAC405-A416-4EEB-9301-A5FBB3B803B7}" dt="2025-02-13T09:36:19.903" v="3149" actId="20577"/>
          <ac:spMkLst>
            <pc:docMk/>
            <pc:sldMk cId="0" sldId="294"/>
            <ac:spMk id="22532" creationId="{00000000-0000-0000-0000-000000000000}"/>
          </ac:spMkLst>
        </pc:spChg>
      </pc:sldChg>
      <pc:sldChg chg="addSp delSp modSp mod">
        <pc:chgData name="Fischer, Lea LN USARMY IMCOM EUROPE (DEU)" userId="32381afd-bcdc-4e16-8aac-4ece00f201fb" providerId="ADAL" clId="{FFFAC405-A416-4EEB-9301-A5FBB3B803B7}" dt="2025-02-25T10:51:27.417" v="3153" actId="20577"/>
        <pc:sldMkLst>
          <pc:docMk/>
          <pc:sldMk cId="0" sldId="296"/>
        </pc:sldMkLst>
        <pc:spChg chg="add mod">
          <ac:chgData name="Fischer, Lea LN USARMY IMCOM EUROPE (DEU)" userId="32381afd-bcdc-4e16-8aac-4ece00f201fb" providerId="ADAL" clId="{FFFAC405-A416-4EEB-9301-A5FBB3B803B7}" dt="2025-02-05T10:33:52.912" v="3060" actId="20577"/>
          <ac:spMkLst>
            <pc:docMk/>
            <pc:sldMk cId="0" sldId="296"/>
            <ac:spMk id="3" creationId="{4E242B60-6FF4-58BE-938B-E07CC3A82301}"/>
          </ac:spMkLst>
        </pc:spChg>
        <pc:spChg chg="mod">
          <ac:chgData name="Fischer, Lea LN USARMY IMCOM EUROPE (DEU)" userId="32381afd-bcdc-4e16-8aac-4ece00f201fb" providerId="ADAL" clId="{FFFAC405-A416-4EEB-9301-A5FBB3B803B7}" dt="2025-02-05T09:01:57.135" v="2201" actId="1076"/>
          <ac:spMkLst>
            <pc:docMk/>
            <pc:sldMk cId="0" sldId="296"/>
            <ac:spMk id="47" creationId="{BEE4CD36-EA69-BE0F-AA45-FA486F5516B2}"/>
          </ac:spMkLst>
        </pc:spChg>
        <pc:spChg chg="mod">
          <ac:chgData name="Fischer, Lea LN USARMY IMCOM EUROPE (DEU)" userId="32381afd-bcdc-4e16-8aac-4ece00f201fb" providerId="ADAL" clId="{FFFAC405-A416-4EEB-9301-A5FBB3B803B7}" dt="2025-02-05T09:02:00.613" v="2202" actId="1076"/>
          <ac:spMkLst>
            <pc:docMk/>
            <pc:sldMk cId="0" sldId="296"/>
            <ac:spMk id="48" creationId="{C48A3878-C83F-CC2D-0091-12BB6D9A2E8D}"/>
          </ac:spMkLst>
        </pc:spChg>
        <pc:spChg chg="mod">
          <ac:chgData name="Fischer, Lea LN USARMY IMCOM EUROPE (DEU)" userId="32381afd-bcdc-4e16-8aac-4ece00f201fb" providerId="ADAL" clId="{FFFAC405-A416-4EEB-9301-A5FBB3B803B7}" dt="2025-02-05T09:02:03.561" v="2203" actId="1076"/>
          <ac:spMkLst>
            <pc:docMk/>
            <pc:sldMk cId="0" sldId="296"/>
            <ac:spMk id="49" creationId="{1ED651F6-D0CC-3A32-A2BA-4BF03A290C64}"/>
          </ac:spMkLst>
        </pc:spChg>
        <pc:spChg chg="mod">
          <ac:chgData name="Fischer, Lea LN USARMY IMCOM EUROPE (DEU)" userId="32381afd-bcdc-4e16-8aac-4ece00f201fb" providerId="ADAL" clId="{FFFAC405-A416-4EEB-9301-A5FBB3B803B7}" dt="2025-02-25T10:51:27.417" v="3153" actId="20577"/>
          <ac:spMkLst>
            <pc:docMk/>
            <pc:sldMk cId="0" sldId="296"/>
            <ac:spMk id="50" creationId="{E4A89A32-F5A3-E54B-8213-0191A66FC04C}"/>
          </ac:spMkLst>
        </pc:spChg>
        <pc:spChg chg="mod">
          <ac:chgData name="Fischer, Lea LN USARMY IMCOM EUROPE (DEU)" userId="32381afd-bcdc-4e16-8aac-4ece00f201fb" providerId="ADAL" clId="{FFFAC405-A416-4EEB-9301-A5FBB3B803B7}" dt="2025-02-05T09:02:10.265" v="2205" actId="1076"/>
          <ac:spMkLst>
            <pc:docMk/>
            <pc:sldMk cId="0" sldId="296"/>
            <ac:spMk id="51" creationId="{CE7832DA-2D6D-B6B2-0AFA-D34757794447}"/>
          </ac:spMkLst>
        </pc:spChg>
      </pc:sldChg>
      <pc:sldChg chg="modSp mod">
        <pc:chgData name="Fischer, Lea LN USARMY IMCOM EUROPE (DEU)" userId="32381afd-bcdc-4e16-8aac-4ece00f201fb" providerId="ADAL" clId="{FFFAC405-A416-4EEB-9301-A5FBB3B803B7}" dt="2025-02-05T10:04:57.524" v="2671" actId="20577"/>
        <pc:sldMkLst>
          <pc:docMk/>
          <pc:sldMk cId="659278302" sldId="300"/>
        </pc:sldMkLst>
        <pc:spChg chg="mod">
          <ac:chgData name="Fischer, Lea LN USARMY IMCOM EUROPE (DEU)" userId="32381afd-bcdc-4e16-8aac-4ece00f201fb" providerId="ADAL" clId="{FFFAC405-A416-4EEB-9301-A5FBB3B803B7}" dt="2025-02-05T10:04:57.524" v="2671" actId="20577"/>
          <ac:spMkLst>
            <pc:docMk/>
            <pc:sldMk cId="659278302" sldId="300"/>
            <ac:spMk id="8" creationId="{FDE98079-F77A-99C3-7070-17B855438532}"/>
          </ac:spMkLst>
        </pc:spChg>
      </pc:sldChg>
      <pc:sldChg chg="modSp add del mod setBg">
        <pc:chgData name="Fischer, Lea LN USARMY IMCOM EUROPE (DEU)" userId="32381afd-bcdc-4e16-8aac-4ece00f201fb" providerId="ADAL" clId="{FFFAC405-A416-4EEB-9301-A5FBB3B803B7}" dt="2025-02-05T10:30:58.321" v="3010" actId="47"/>
        <pc:sldMkLst>
          <pc:docMk/>
          <pc:sldMk cId="1222522042" sldId="301"/>
        </pc:sldMkLst>
      </pc:sldChg>
      <pc:sldChg chg="new del">
        <pc:chgData name="Fischer, Lea LN USARMY IMCOM EUROPE (DEU)" userId="32381afd-bcdc-4e16-8aac-4ece00f201fb" providerId="ADAL" clId="{FFFAC405-A416-4EEB-9301-A5FBB3B803B7}" dt="2025-02-05T08:27:33.278" v="620" actId="680"/>
        <pc:sldMkLst>
          <pc:docMk/>
          <pc:sldMk cId="2625017622" sldId="301"/>
        </pc:sldMkLst>
      </pc:sldChg>
      <pc:sldChg chg="new add del">
        <pc:chgData name="Fischer, Lea LN USARMY IMCOM EUROPE (DEU)" userId="32381afd-bcdc-4e16-8aac-4ece00f201fb" providerId="ADAL" clId="{FFFAC405-A416-4EEB-9301-A5FBB3B803B7}" dt="2025-02-05T08:27:31.458" v="619" actId="680"/>
        <pc:sldMkLst>
          <pc:docMk/>
          <pc:sldMk cId="2770712396" sldId="302"/>
        </pc:sldMkLst>
      </pc:sldChg>
      <pc:sldChg chg="add del setBg">
        <pc:chgData name="Fischer, Lea LN USARMY IMCOM EUROPE (DEU)" userId="32381afd-bcdc-4e16-8aac-4ece00f201fb" providerId="ADAL" clId="{FFFAC405-A416-4EEB-9301-A5FBB3B803B7}" dt="2025-02-05T08:27:28.450" v="617"/>
        <pc:sldMkLst>
          <pc:docMk/>
          <pc:sldMk cId="3640841531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4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0" tIns="46775" rIns="93550" bIns="46775" numCol="1" anchor="t" anchorCtr="0" compatLnSpc="1">
            <a:prstTxWarp prst="textNoShape">
              <a:avLst/>
            </a:prstTxWarp>
          </a:bodyPr>
          <a:lstStyle>
            <a:lvl1pPr defTabSz="935584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4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0" tIns="46775" rIns="93550" bIns="46775" numCol="1" anchor="t" anchorCtr="0" compatLnSpc="1">
            <a:prstTxWarp prst="textNoShape">
              <a:avLst/>
            </a:prstTxWarp>
          </a:bodyPr>
          <a:lstStyle>
            <a:lvl1pPr algn="r" defTabSz="935584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49C7B719-A880-41EA-818E-749340CC91EC}" type="datetime3">
              <a:rPr lang="en-US"/>
              <a:pPr>
                <a:defRPr/>
              </a:pPr>
              <a:t>11 March 2025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850"/>
            <a:ext cx="3038474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0" tIns="46775" rIns="93550" bIns="46775" numCol="1" anchor="b" anchorCtr="0" compatLnSpc="1">
            <a:prstTxWarp prst="textNoShape">
              <a:avLst/>
            </a:prstTxWarp>
          </a:bodyPr>
          <a:lstStyle>
            <a:lvl1pPr defTabSz="935584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2850"/>
            <a:ext cx="3038474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0" tIns="46775" rIns="93550" bIns="46775" numCol="1" anchor="b" anchorCtr="0" compatLnSpc="1">
            <a:prstTxWarp prst="textNoShape">
              <a:avLst/>
            </a:prstTxWarp>
          </a:bodyPr>
          <a:lstStyle>
            <a:lvl1pPr algn="r" defTabSz="935584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65049D89-968C-45AB-AC4F-1F9FC2CE4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23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8" rIns="92277" bIns="461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6528" y="2"/>
            <a:ext cx="30352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8" rIns="92277" bIns="461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F42E807-4004-4239-993A-CF38A1488C87}" type="datetime3">
              <a:rPr lang="en-US"/>
              <a:pPr>
                <a:defRPr/>
              </a:pPr>
              <a:t>11 March 2025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693738"/>
            <a:ext cx="4337050" cy="347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40" y="4395788"/>
            <a:ext cx="5160961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8" rIns="92277" bIns="46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69363"/>
            <a:ext cx="3036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8" rIns="92277" bIns="461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6528" y="8869363"/>
            <a:ext cx="303529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8" rIns="92277" bIns="461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C0A09FD-C503-41A4-B6BB-369FD9A1D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729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0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B5A799-7983-4FF5-805F-CDDA0D832FC7}" type="datetime3">
              <a:rPr lang="en-US" smtClean="0"/>
              <a:pPr/>
              <a:t>11 March 2025</a:t>
            </a:fld>
            <a:endParaRPr lang="en-US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4CF65-BD3B-420B-86A7-2129CA1454F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4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129609"/>
            <a:ext cx="8998718" cy="5134833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3" y="228600"/>
            <a:ext cx="6976199" cy="6907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0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18" y="97022"/>
            <a:ext cx="8979408" cy="8778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Backup Copy of Graphics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E6A02-BC6E-CCA0-9CC3-0B4CA3B0BBA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Backup Copy of Graphics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0EEAD5C-CF0F-960E-D527-45EC0E046E85}"/>
              </a:ext>
            </a:extLst>
          </p:cNvPr>
          <p:cNvSpPr txBox="1">
            <a:spLocks/>
          </p:cNvSpPr>
          <p:nvPr userDrawn="1"/>
        </p:nvSpPr>
        <p:spPr>
          <a:xfrm>
            <a:off x="0" y="-161581"/>
            <a:ext cx="0" cy="32316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074FFB-37BF-CB5C-0EF5-C35AAC94F123}"/>
              </a:ext>
            </a:extLst>
          </p:cNvPr>
          <p:cNvGrpSpPr/>
          <p:nvPr userDrawn="1"/>
        </p:nvGrpSpPr>
        <p:grpSpPr>
          <a:xfrm>
            <a:off x="268786" y="2577129"/>
            <a:ext cx="1728091" cy="2107854"/>
            <a:chOff x="505518" y="4200743"/>
            <a:chExt cx="1728091" cy="1976113"/>
          </a:xfrm>
        </p:grpSpPr>
        <p:pic>
          <p:nvPicPr>
            <p:cNvPr id="8" name="Picture 7" descr="800px-US-O10_insignia_svg.png">
              <a:extLst>
                <a:ext uri="{FF2B5EF4-FFF2-40B4-BE49-F238E27FC236}">
                  <a16:creationId xmlns:a16="http://schemas.microsoft.com/office/drawing/2014/main" id="{FE8E8CF2-0A84-C531-AD9B-C9EC0952A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88"/>
            <a:stretch/>
          </p:blipFill>
          <p:spPr>
            <a:xfrm>
              <a:off x="505518" y="4200743"/>
              <a:ext cx="1728091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9" name="Picture 8" descr="800px-US-O10_insignia_svg.png">
              <a:extLst>
                <a:ext uri="{FF2B5EF4-FFF2-40B4-BE49-F238E27FC236}">
                  <a16:creationId xmlns:a16="http://schemas.microsoft.com/office/drawing/2014/main" id="{AC7973BB-6B4E-1F6B-AEBE-B3CA02DFD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714479" y="4600176"/>
              <a:ext cx="1292915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0" name="Picture 9" descr="800px-US-O10_insignia_svg.png">
              <a:extLst>
                <a:ext uri="{FF2B5EF4-FFF2-40B4-BE49-F238E27FC236}">
                  <a16:creationId xmlns:a16="http://schemas.microsoft.com/office/drawing/2014/main" id="{0C7EC07F-A82C-8BCD-B994-F4E835B54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658"/>
            <a:stretch/>
          </p:blipFill>
          <p:spPr>
            <a:xfrm>
              <a:off x="923440" y="4999609"/>
              <a:ext cx="8648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1" name="Picture 10" descr="800px-US-O10_insignia_svg.png">
              <a:extLst>
                <a:ext uri="{FF2B5EF4-FFF2-40B4-BE49-F238E27FC236}">
                  <a16:creationId xmlns:a16="http://schemas.microsoft.com/office/drawing/2014/main" id="{F601B18A-2287-560B-C44E-CE3974F2F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851"/>
            <a:stretch/>
          </p:blipFill>
          <p:spPr>
            <a:xfrm>
              <a:off x="1132402" y="5388516"/>
              <a:ext cx="4320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670BA6-9A39-302F-7262-736E98B48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597" y="5916640"/>
              <a:ext cx="502563" cy="26021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0C908-3A84-0561-4220-030247271AC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99" y="3974434"/>
            <a:ext cx="2441448" cy="2604211"/>
          </a:xfrm>
          <a:prstGeom prst="rect">
            <a:avLst/>
          </a:prstGeom>
        </p:spPr>
      </p:pic>
      <p:pic>
        <p:nvPicPr>
          <p:cNvPr id="14" name="Picture 13" descr="A red flag with white stars&#10;&#10;Description automatically generated with medium confidence">
            <a:extLst>
              <a:ext uri="{FF2B5EF4-FFF2-40B4-BE49-F238E27FC236}">
                <a16:creationId xmlns:a16="http://schemas.microsoft.com/office/drawing/2014/main" id="{7096E702-B807-AE30-76FE-A87F0937FD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732" y="4087827"/>
            <a:ext cx="2438398" cy="2607467"/>
          </a:xfrm>
          <a:prstGeom prst="rect">
            <a:avLst/>
          </a:prstGeom>
        </p:spPr>
      </p:pic>
      <p:pic>
        <p:nvPicPr>
          <p:cNvPr id="15" name="Picture 14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5D171E13-C4FC-BF76-B938-DE6B5869C8A7}"/>
              </a:ext>
            </a:extLst>
          </p:cNvPr>
          <p:cNvPicPr preferRelativeResize="0"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22" y="2471851"/>
            <a:ext cx="1444752" cy="1170432"/>
          </a:xfrm>
          <a:prstGeom prst="rect">
            <a:avLst/>
          </a:prstGeom>
        </p:spPr>
      </p:pic>
      <p:pic>
        <p:nvPicPr>
          <p:cNvPr id="16" name="Picture 15" descr="A picture containing queen, first-aid kit, gift wrapping, flag&#10;&#10;Description automatically generated">
            <a:extLst>
              <a:ext uri="{FF2B5EF4-FFF2-40B4-BE49-F238E27FC236}">
                <a16:creationId xmlns:a16="http://schemas.microsoft.com/office/drawing/2014/main" id="{4C235AD0-79BD-84D1-4931-E043E19DE0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2" y="1094022"/>
            <a:ext cx="1440180" cy="1170432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F1F85B3-CE3D-431D-9C57-2874AD6D92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38" y="3003191"/>
            <a:ext cx="297356" cy="426062"/>
          </a:xfrm>
          <a:prstGeom prst="rect">
            <a:avLst/>
          </a:prstGeom>
        </p:spPr>
      </p:pic>
      <p:pic>
        <p:nvPicPr>
          <p:cNvPr id="18" name="Picture 17" descr="A red flag with a white star&#10;&#10;Description automatically generated with low confidence">
            <a:extLst>
              <a:ext uri="{FF2B5EF4-FFF2-40B4-BE49-F238E27FC236}">
                <a16:creationId xmlns:a16="http://schemas.microsoft.com/office/drawing/2014/main" id="{F0329716-3D71-A0BD-DE45-1B3B6AD89314}"/>
              </a:ext>
            </a:extLst>
          </p:cNvPr>
          <p:cNvPicPr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170125"/>
            <a:ext cx="2133600" cy="2279405"/>
          </a:xfrm>
          <a:prstGeom prst="rect">
            <a:avLst/>
          </a:prstGeom>
        </p:spPr>
      </p:pic>
      <p:pic>
        <p:nvPicPr>
          <p:cNvPr id="19" name="Picture 18" descr="A picture containing text, clipart, vector graphics, businesscard&#10;&#10;Description automatically generated">
            <a:extLst>
              <a:ext uri="{FF2B5EF4-FFF2-40B4-BE49-F238E27FC236}">
                <a16:creationId xmlns:a16="http://schemas.microsoft.com/office/drawing/2014/main" id="{C36DAEE9-C361-3740-AF61-046C7C6006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44" y="1109771"/>
            <a:ext cx="1440180" cy="1170578"/>
          </a:xfrm>
          <a:prstGeom prst="rect">
            <a:avLst/>
          </a:prstGeom>
        </p:spPr>
      </p:pic>
      <p:pic>
        <p:nvPicPr>
          <p:cNvPr id="20" name="Picture 19" descr="A picture containing text, queen, first-aid kit, flag&#10;&#10;Description automatically generated">
            <a:extLst>
              <a:ext uri="{FF2B5EF4-FFF2-40B4-BE49-F238E27FC236}">
                <a16:creationId xmlns:a16="http://schemas.microsoft.com/office/drawing/2014/main" id="{C14AD379-6A66-ACDB-5E5A-9A553F0FDBC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1109386"/>
            <a:ext cx="1440180" cy="11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F7A4-3F7F-149C-B829-449359389305}"/>
              </a:ext>
            </a:extLst>
          </p:cNvPr>
          <p:cNvCxnSpPr>
            <a:cxnSpLocks/>
          </p:cNvCxnSpPr>
          <p:nvPr userDrawn="1"/>
        </p:nvCxnSpPr>
        <p:spPr>
          <a:xfrm>
            <a:off x="-13020" y="6836599"/>
            <a:ext cx="9157020" cy="0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25F9A-2C3C-E0A5-4FF6-DE930C57137C}"/>
              </a:ext>
            </a:extLst>
          </p:cNvPr>
          <p:cNvCxnSpPr>
            <a:cxnSpLocks/>
          </p:cNvCxnSpPr>
          <p:nvPr userDrawn="1"/>
        </p:nvCxnSpPr>
        <p:spPr>
          <a:xfrm>
            <a:off x="-23576" y="7035897"/>
            <a:ext cx="9176753" cy="26809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5C4AF0-3FF9-B5CC-E9F6-C47BF93B243E}"/>
              </a:ext>
            </a:extLst>
          </p:cNvPr>
          <p:cNvSpPr txBox="1"/>
          <p:nvPr userDrawn="1"/>
        </p:nvSpPr>
        <p:spPr>
          <a:xfrm>
            <a:off x="3385804" y="6840269"/>
            <a:ext cx="239690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WE ARE THE ARMY’S HOME</a:t>
            </a:r>
          </a:p>
        </p:txBody>
      </p:sp>
      <p:pic>
        <p:nvPicPr>
          <p:cNvPr id="21" name="Picture 20" descr="800px-US-O10_insignia_svg.png">
            <a:extLst>
              <a:ext uri="{FF2B5EF4-FFF2-40B4-BE49-F238E27FC236}">
                <a16:creationId xmlns:a16="http://schemas.microsoft.com/office/drawing/2014/main" id="{EE360E69-2B86-2074-2939-066E1967C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8" y="6859165"/>
            <a:ext cx="510279" cy="16815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2" name="Picture 21" descr="800px-US-O10_insignia_svg.png">
            <a:extLst>
              <a:ext uri="{FF2B5EF4-FFF2-40B4-BE49-F238E27FC236}">
                <a16:creationId xmlns:a16="http://schemas.microsoft.com/office/drawing/2014/main" id="{90B900D0-74EA-9C9D-37B5-FBB23E77E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8" y="6859165"/>
            <a:ext cx="510279" cy="16815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371A8E-690D-C7AD-236A-B37C8645BF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67"/>
            <a:ext cx="1605799" cy="649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7EB975-5302-7AF9-32AF-B217344017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4522" y="6488677"/>
            <a:ext cx="717327" cy="703184"/>
          </a:xfrm>
          <a:prstGeom prst="rect">
            <a:avLst/>
          </a:prstGeom>
        </p:spPr>
      </p:pic>
      <p:grpSp>
        <p:nvGrpSpPr>
          <p:cNvPr id="11" name="AMC">
            <a:extLst>
              <a:ext uri="{FF2B5EF4-FFF2-40B4-BE49-F238E27FC236}">
                <a16:creationId xmlns:a16="http://schemas.microsoft.com/office/drawing/2014/main" id="{80B612BD-CBF5-E64B-C57D-09ADF751ECA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62287" y="6491039"/>
            <a:ext cx="577241" cy="709102"/>
            <a:chOff x="3311" y="1116"/>
            <a:chExt cx="1816" cy="2131"/>
          </a:xfrm>
        </p:grpSpPr>
        <p:sp>
          <p:nvSpPr>
            <p:cNvPr id="12" name="WHITE bkgrnd">
              <a:extLst>
                <a:ext uri="{FF2B5EF4-FFF2-40B4-BE49-F238E27FC236}">
                  <a16:creationId xmlns:a16="http://schemas.microsoft.com/office/drawing/2014/main" id="{6D78DBFC-DE38-CA5A-5F2F-B2180BAAB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BLUE">
              <a:extLst>
                <a:ext uri="{FF2B5EF4-FFF2-40B4-BE49-F238E27FC236}">
                  <a16:creationId xmlns:a16="http://schemas.microsoft.com/office/drawing/2014/main" id="{87F0996B-83FF-1A70-30FF-87A4EA88C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5" name="RED">
              <a:extLst>
                <a:ext uri="{FF2B5EF4-FFF2-40B4-BE49-F238E27FC236}">
                  <a16:creationId xmlns:a16="http://schemas.microsoft.com/office/drawing/2014/main" id="{AA5E3466-A925-899F-DB83-9ADA7FBB6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ACK outline">
              <a:extLst>
                <a:ext uri="{FF2B5EF4-FFF2-40B4-BE49-F238E27FC236}">
                  <a16:creationId xmlns:a16="http://schemas.microsoft.com/office/drawing/2014/main" id="{F7DEA656-833C-DBB9-6A45-3A2563978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4FE50C2-67B1-DF4E-36E9-3A50838FBE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95395" y="6490356"/>
            <a:ext cx="717327" cy="717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6FF647-9631-84D9-4984-67A8CDE5CB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302" y="543950"/>
            <a:ext cx="9075907" cy="59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53C9A4-384F-A687-46D9-BF741A2A5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3201839" cy="3901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D202-4656-A260-F5F7-625CCB6041D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2400" y="1600200"/>
            <a:ext cx="44196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872BFB6-BD2B-F1BD-7DC9-EE2BEB3A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2197"/>
            <a:ext cx="6976199" cy="6907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781698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47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836761" y="106212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836761" y="729471"/>
            <a:ext cx="5217198" cy="97536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13209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12963"/>
            <a:ext cx="77724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15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2080"/>
            <a:ext cx="9144000" cy="33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3" y="6406852"/>
            <a:ext cx="1247775" cy="420668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6" y="0"/>
            <a:ext cx="1495425" cy="1992908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 userDrawn="1"/>
        </p:nvGrpSpPr>
        <p:grpSpPr>
          <a:xfrm>
            <a:off x="7790" y="5931960"/>
            <a:ext cx="7498080" cy="246221"/>
            <a:chOff x="1202" y="5546290"/>
            <a:chExt cx="7340040" cy="23083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46290"/>
              <a:ext cx="274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313" y="5623852"/>
            <a:ext cx="701101" cy="8779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 userDrawn="1"/>
        </p:nvSpPr>
        <p:spPr>
          <a:xfrm>
            <a:off x="-5972" y="3331"/>
            <a:ext cx="3268997" cy="126796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924084"/>
            <a:ext cx="5364252" cy="354271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673088"/>
            <a:ext cx="3987506" cy="283482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625477"/>
            <a:ext cx="3315894" cy="22816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531155"/>
            <a:ext cx="2624142" cy="2086496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6887" y="5611674"/>
            <a:ext cx="914444" cy="917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60342"/>
            <a:ext cx="3249450" cy="1313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77AA28-3500-EE01-234E-BFCCF63A964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6645" y="5993461"/>
            <a:ext cx="457200" cy="1509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4EAE8F-0B7E-004E-897F-ED67F2448F9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7485" y="5993461"/>
            <a:ext cx="457200" cy="1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2080"/>
            <a:ext cx="9144000" cy="33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3" y="6406852"/>
            <a:ext cx="1247775" cy="420668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6" y="0"/>
            <a:ext cx="1495425" cy="1992908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37461D-060E-0E01-F698-898A2E845818}"/>
              </a:ext>
            </a:extLst>
          </p:cNvPr>
          <p:cNvGrpSpPr/>
          <p:nvPr userDrawn="1"/>
        </p:nvGrpSpPr>
        <p:grpSpPr>
          <a:xfrm>
            <a:off x="-218" y="-3949"/>
            <a:ext cx="9144000" cy="6673770"/>
            <a:chOff x="-218" y="-3702"/>
            <a:chExt cx="9144000" cy="62566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DF8FC-1FC1-F06B-686A-BA2232F7D0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" y="-3702"/>
              <a:ext cx="9144000" cy="6088866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4F49D-571E-1FDA-D1A4-7D853BFAF3B9}"/>
                </a:ext>
              </a:extLst>
            </p:cNvPr>
            <p:cNvSpPr txBox="1"/>
            <p:nvPr userDrawn="1"/>
          </p:nvSpPr>
          <p:spPr>
            <a:xfrm>
              <a:off x="3491922" y="6022125"/>
              <a:ext cx="225734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***   We Are The Army’s Home   ***</a:t>
              </a:r>
            </a:p>
          </p:txBody>
        </p: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DB43B0A-8BF7-5A3B-6759-DD3F657F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06584"/>
            <a:ext cx="6976199" cy="6907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0F1152-CA75-F764-BD8D-119A91B859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74138"/>
            <a:ext cx="2294330" cy="9274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36438DE-FB3D-50B6-8DC3-FBAFAB6288BC}"/>
              </a:ext>
            </a:extLst>
          </p:cNvPr>
          <p:cNvSpPr/>
          <p:nvPr userDrawn="1"/>
        </p:nvSpPr>
        <p:spPr>
          <a:xfrm>
            <a:off x="-8792" y="6477017"/>
            <a:ext cx="9152792" cy="825379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EAC9B2-7494-89AF-A05A-378B57195B79}"/>
              </a:ext>
            </a:extLst>
          </p:cNvPr>
          <p:cNvGrpSpPr/>
          <p:nvPr userDrawn="1"/>
        </p:nvGrpSpPr>
        <p:grpSpPr>
          <a:xfrm>
            <a:off x="-13020" y="6483875"/>
            <a:ext cx="9176753" cy="200055"/>
            <a:chOff x="-823" y="6611053"/>
            <a:chExt cx="9183128" cy="18755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FDB1245-86B0-8404-BB33-D45B59BA076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2A2FDAC-2600-36A8-BDEF-1F698396560B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187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18B3903-E7BB-A6F5-0E42-3FD9356BC19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51380"/>
            <a:ext cx="9176753" cy="26809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AMC">
            <a:extLst>
              <a:ext uri="{FF2B5EF4-FFF2-40B4-BE49-F238E27FC236}">
                <a16:creationId xmlns:a16="http://schemas.microsoft.com/office/drawing/2014/main" id="{A5B62CBF-D59B-5DD5-93DD-1DCFC4B485A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4" y="6130700"/>
            <a:ext cx="577241" cy="722526"/>
            <a:chOff x="3311" y="1116"/>
            <a:chExt cx="1816" cy="2131"/>
          </a:xfrm>
        </p:grpSpPr>
        <p:sp>
          <p:nvSpPr>
            <p:cNvPr id="68" name="WHITE bkgrnd">
              <a:extLst>
                <a:ext uri="{FF2B5EF4-FFF2-40B4-BE49-F238E27FC236}">
                  <a16:creationId xmlns:a16="http://schemas.microsoft.com/office/drawing/2014/main" id="{FA9A24AD-D836-EB56-F6FC-3E5846CAF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9" name="BLACK outline">
              <a:extLst>
                <a:ext uri="{FF2B5EF4-FFF2-40B4-BE49-F238E27FC236}">
                  <a16:creationId xmlns:a16="http://schemas.microsoft.com/office/drawing/2014/main" id="{9C51BFEE-7F6B-ADF7-0154-381A2FCA8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UE">
              <a:extLst>
                <a:ext uri="{FF2B5EF4-FFF2-40B4-BE49-F238E27FC236}">
                  <a16:creationId xmlns:a16="http://schemas.microsoft.com/office/drawing/2014/main" id="{AE071DB0-6941-24E4-D4A1-21D27A3E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RED">
              <a:extLst>
                <a:ext uri="{FF2B5EF4-FFF2-40B4-BE49-F238E27FC236}">
                  <a16:creationId xmlns:a16="http://schemas.microsoft.com/office/drawing/2014/main" id="{F6C3ACA7-316F-E1AA-1DFA-6E4435C3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283641D-7B83-8BC9-2469-43D89A5CA5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3" y="6134226"/>
            <a:ext cx="717327" cy="716496"/>
          </a:xfrm>
          <a:prstGeom prst="rect">
            <a:avLst/>
          </a:prstGeom>
        </p:spPr>
      </p:pic>
      <p:pic>
        <p:nvPicPr>
          <p:cNvPr id="10" name="Picture 9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1AEAB9CA-55A6-A0FC-A602-274B06D86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" y="6700875"/>
            <a:ext cx="548640" cy="585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86E2C5-05A1-8EE6-B16D-330CC81B26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0849" y="6547760"/>
            <a:ext cx="274320" cy="90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E15466-E0D5-F2AB-A894-817FA7A068A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77" y="6547760"/>
            <a:ext cx="274320" cy="9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3A7D1-1826-B4EF-7B1F-499B9B4365F9}"/>
              </a:ext>
            </a:extLst>
          </p:cNvPr>
          <p:cNvSpPr txBox="1"/>
          <p:nvPr userDrawn="1"/>
        </p:nvSpPr>
        <p:spPr>
          <a:xfrm>
            <a:off x="0" y="6173346"/>
            <a:ext cx="196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 // REL TO USA, DEU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FCCC6-477D-F7FC-95BD-42157D7E5152}"/>
              </a:ext>
            </a:extLst>
          </p:cNvPr>
          <p:cNvSpPr txBox="1"/>
          <p:nvPr userDrawn="1"/>
        </p:nvSpPr>
        <p:spPr>
          <a:xfrm>
            <a:off x="7192605" y="776767"/>
            <a:ext cx="196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 // REL TO USA, DEU</a:t>
            </a:r>
          </a:p>
        </p:txBody>
      </p:sp>
    </p:spTree>
    <p:extLst>
      <p:ext uri="{BB962C8B-B14F-4D97-AF65-F5344CB8AC3E}">
        <p14:creationId xmlns:p14="http://schemas.microsoft.com/office/powerpoint/2010/main" val="8878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2080"/>
            <a:ext cx="9144000" cy="33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3" y="6406852"/>
            <a:ext cx="1247775" cy="420668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6" y="0"/>
            <a:ext cx="1495425" cy="1992908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9901A9-059A-1BD5-62C2-0A8043C01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" y="0"/>
            <a:ext cx="9147291" cy="6573926"/>
          </a:xfrm>
          <a:prstGeom prst="rect">
            <a:avLst/>
          </a:prstGeom>
          <a:noFill/>
          <a:effectLst/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BF2B9F2-660D-BA44-21B7-FC095FA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06584"/>
            <a:ext cx="6976199" cy="6907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B353A-D389-A689-0E3D-DF81F546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74138"/>
            <a:ext cx="2294330" cy="927489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E629478-BE70-6454-70DB-E179407A3356}"/>
              </a:ext>
            </a:extLst>
          </p:cNvPr>
          <p:cNvSpPr/>
          <p:nvPr userDrawn="1"/>
        </p:nvSpPr>
        <p:spPr>
          <a:xfrm>
            <a:off x="-8792" y="6477017"/>
            <a:ext cx="9152792" cy="825379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4E2C0B-5996-E71E-F239-A8D7327DB979}"/>
              </a:ext>
            </a:extLst>
          </p:cNvPr>
          <p:cNvGrpSpPr/>
          <p:nvPr userDrawn="1"/>
        </p:nvGrpSpPr>
        <p:grpSpPr>
          <a:xfrm>
            <a:off x="-13020" y="6483875"/>
            <a:ext cx="9176753" cy="200055"/>
            <a:chOff x="-823" y="6611053"/>
            <a:chExt cx="9183128" cy="18755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E0569D9-CE41-9E0F-5C0E-43E5E9E12D7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4AD0BCB-0118-34D1-4861-49565EBED9AC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187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2408E0-3458-4F49-D62A-ABBA6AA76C24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51380"/>
            <a:ext cx="9176753" cy="26809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AMC">
            <a:extLst>
              <a:ext uri="{FF2B5EF4-FFF2-40B4-BE49-F238E27FC236}">
                <a16:creationId xmlns:a16="http://schemas.microsoft.com/office/drawing/2014/main" id="{0E048E65-ADBE-A325-082E-790344B033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4" y="6130700"/>
            <a:ext cx="577241" cy="722526"/>
            <a:chOff x="3311" y="1116"/>
            <a:chExt cx="1816" cy="2131"/>
          </a:xfrm>
        </p:grpSpPr>
        <p:sp>
          <p:nvSpPr>
            <p:cNvPr id="69" name="WHITE bkgrnd">
              <a:extLst>
                <a:ext uri="{FF2B5EF4-FFF2-40B4-BE49-F238E27FC236}">
                  <a16:creationId xmlns:a16="http://schemas.microsoft.com/office/drawing/2014/main" id="{EC45BC9B-258F-1A3B-0DFC-8767AB74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ACK outline">
              <a:extLst>
                <a:ext uri="{FF2B5EF4-FFF2-40B4-BE49-F238E27FC236}">
                  <a16:creationId xmlns:a16="http://schemas.microsoft.com/office/drawing/2014/main" id="{8980677A-7B83-2D3D-C029-9303DE0C5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UE">
              <a:extLst>
                <a:ext uri="{FF2B5EF4-FFF2-40B4-BE49-F238E27FC236}">
                  <a16:creationId xmlns:a16="http://schemas.microsoft.com/office/drawing/2014/main" id="{62256B08-BFD1-2CF1-CCC6-EE0042D4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RED">
              <a:extLst>
                <a:ext uri="{FF2B5EF4-FFF2-40B4-BE49-F238E27FC236}">
                  <a16:creationId xmlns:a16="http://schemas.microsoft.com/office/drawing/2014/main" id="{7F0D72AD-824E-6BD0-A0C5-7D6ABFABB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90E45AAF-EAE9-46B8-435B-242AF44F98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3" y="6134226"/>
            <a:ext cx="717327" cy="716496"/>
          </a:xfrm>
          <a:prstGeom prst="rect">
            <a:avLst/>
          </a:prstGeom>
        </p:spPr>
      </p:pic>
      <p:pic>
        <p:nvPicPr>
          <p:cNvPr id="10" name="Picture 9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909B3F4-41A9-298B-7D32-0078D43776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" y="6700875"/>
            <a:ext cx="548640" cy="585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FFB711-3BC7-3C8F-9C72-276D75E3C9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0849" y="6547760"/>
            <a:ext cx="274320" cy="90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760E77-0D2C-5F4C-E45B-E557E1DAD33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77" y="6547760"/>
            <a:ext cx="274320" cy="90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14545E-AAE2-5284-B6AE-4630F21EBA9E}"/>
              </a:ext>
            </a:extLst>
          </p:cNvPr>
          <p:cNvSpPr txBox="1"/>
          <p:nvPr userDrawn="1"/>
        </p:nvSpPr>
        <p:spPr>
          <a:xfrm>
            <a:off x="0" y="6173346"/>
            <a:ext cx="196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 // REL TO USA, DEU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09B2B-2FE4-CFDF-20B5-5D0325D98D88}"/>
              </a:ext>
            </a:extLst>
          </p:cNvPr>
          <p:cNvSpPr txBox="1"/>
          <p:nvPr userDrawn="1"/>
        </p:nvSpPr>
        <p:spPr>
          <a:xfrm>
            <a:off x="7192605" y="776767"/>
            <a:ext cx="196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 // REL TO USA, DEU</a:t>
            </a:r>
          </a:p>
        </p:txBody>
      </p:sp>
    </p:spTree>
    <p:extLst>
      <p:ext uri="{BB962C8B-B14F-4D97-AF65-F5344CB8AC3E}">
        <p14:creationId xmlns:p14="http://schemas.microsoft.com/office/powerpoint/2010/main" val="34864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2080"/>
            <a:ext cx="9144000" cy="33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3" y="6406852"/>
            <a:ext cx="1247775" cy="420668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6" y="0"/>
            <a:ext cx="1495425" cy="1992908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6E72D7-AE84-4CF4-0576-8690654676E5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573926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873A0-3ADE-C3FC-7042-731AA7F9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06584"/>
            <a:ext cx="6976199" cy="6907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5145D-5CDD-71DC-8769-9373C9C17A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74138"/>
            <a:ext cx="2294330" cy="927489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BEAE806-8572-34EB-D87C-6C96E7D86EC9}"/>
              </a:ext>
            </a:extLst>
          </p:cNvPr>
          <p:cNvSpPr/>
          <p:nvPr userDrawn="1"/>
        </p:nvSpPr>
        <p:spPr>
          <a:xfrm>
            <a:off x="-8792" y="6477017"/>
            <a:ext cx="9152792" cy="825379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BC4870-D1D4-B6A9-1BE5-C2BFEA64A9EE}"/>
              </a:ext>
            </a:extLst>
          </p:cNvPr>
          <p:cNvGrpSpPr/>
          <p:nvPr userDrawn="1"/>
        </p:nvGrpSpPr>
        <p:grpSpPr>
          <a:xfrm>
            <a:off x="-13020" y="6483875"/>
            <a:ext cx="9176753" cy="200055"/>
            <a:chOff x="-823" y="6611053"/>
            <a:chExt cx="9183128" cy="18755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3498AF-EB7F-ED8B-B4FA-922DA01D3E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D4A638E-B4A0-63B2-302F-818978040F6E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187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34B5A96-35C8-F57B-5A3C-1371940A421D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51380"/>
            <a:ext cx="9176753" cy="26809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3D2054B7-DFC2-A887-1ECD-B25F7254AB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4" y="6130700"/>
            <a:ext cx="577241" cy="722526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46ACC3B1-C080-AC30-380E-A77FFFA9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37514AE2-40B4-19F8-35EF-732C3DDA0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1BE23C5-664F-650D-FDB9-41BA6C5F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FB6196C-FD3B-BB74-6DF1-B1933A1B3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651695E-B8BF-AF6C-7C2A-4A79E01215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3" y="6134226"/>
            <a:ext cx="717327" cy="716496"/>
          </a:xfrm>
          <a:prstGeom prst="rect">
            <a:avLst/>
          </a:prstGeom>
        </p:spPr>
      </p:pic>
      <p:pic>
        <p:nvPicPr>
          <p:cNvPr id="12" name="Picture 11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25024E3-AC92-887C-E138-465D70BAD0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" y="6700875"/>
            <a:ext cx="548640" cy="585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085FC1-D51B-8455-D5EE-4803ABCD1D7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0849" y="6547760"/>
            <a:ext cx="274320" cy="90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EC9936-5676-8B08-A4C5-8BDF7774F2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77" y="6547760"/>
            <a:ext cx="274320" cy="90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FC5BC4-63DD-A48B-17B1-E1382537FEB9}"/>
              </a:ext>
            </a:extLst>
          </p:cNvPr>
          <p:cNvSpPr txBox="1"/>
          <p:nvPr userDrawn="1"/>
        </p:nvSpPr>
        <p:spPr>
          <a:xfrm>
            <a:off x="0" y="6173346"/>
            <a:ext cx="196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 // REL TO USA, DEU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CD581-DB69-C434-0D31-3D28812C56E9}"/>
              </a:ext>
            </a:extLst>
          </p:cNvPr>
          <p:cNvSpPr txBox="1"/>
          <p:nvPr userDrawn="1"/>
        </p:nvSpPr>
        <p:spPr>
          <a:xfrm>
            <a:off x="7192605" y="776767"/>
            <a:ext cx="196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 // REL TO USA, DEU</a:t>
            </a:r>
          </a:p>
        </p:txBody>
      </p:sp>
    </p:spTree>
    <p:extLst>
      <p:ext uri="{BB962C8B-B14F-4D97-AF65-F5344CB8AC3E}">
        <p14:creationId xmlns:p14="http://schemas.microsoft.com/office/powerpoint/2010/main" val="40514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2080"/>
            <a:ext cx="9144000" cy="33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3" y="6406852"/>
            <a:ext cx="1247775" cy="420668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6" y="0"/>
            <a:ext cx="1495425" cy="1992908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7ED2AF-F1C6-0FD2-CD56-6A55A37D1C06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6"/>
            <a:ext cx="9144000" cy="6573926"/>
          </a:xfrm>
          <a:prstGeom prst="rect">
            <a:avLst/>
          </a:prstGeom>
          <a:effectLst/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7B26595-AFF1-A461-53CB-843A2D15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06584"/>
            <a:ext cx="6976199" cy="6907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00729-A179-1234-FC2A-E507BD9E32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74138"/>
            <a:ext cx="2294330" cy="927489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E59FB3B-B516-CAA0-1456-32CEC67334BF}"/>
              </a:ext>
            </a:extLst>
          </p:cNvPr>
          <p:cNvSpPr/>
          <p:nvPr userDrawn="1"/>
        </p:nvSpPr>
        <p:spPr>
          <a:xfrm>
            <a:off x="-8792" y="6477017"/>
            <a:ext cx="9152792" cy="825379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9AFC963-87A0-347B-7756-1C61058FA917}"/>
              </a:ext>
            </a:extLst>
          </p:cNvPr>
          <p:cNvGrpSpPr/>
          <p:nvPr userDrawn="1"/>
        </p:nvGrpSpPr>
        <p:grpSpPr>
          <a:xfrm>
            <a:off x="-13020" y="6483875"/>
            <a:ext cx="9176753" cy="200055"/>
            <a:chOff x="-823" y="6611053"/>
            <a:chExt cx="9183128" cy="18755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049219-FF67-DAE6-8B36-EF12D1DEFD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FEE851-7B66-1209-F64D-0C885522C3C8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187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0A9FB9-1C2B-4638-1AF7-76CE2394CCF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51380"/>
            <a:ext cx="9176753" cy="26809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C9D64A83-EB81-6CEC-1836-AA1673EFBC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4" y="6130700"/>
            <a:ext cx="577241" cy="722526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6B84A696-E218-9662-061E-36D05DED2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DA3DE2BE-799F-20B1-6074-3BFB3EEF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3DDADC9-5B35-212D-075B-080EADC5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5EA9833-15AD-A133-1D72-8E8B97C7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A9D161E2-8A12-F01D-02DF-B641F1044A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3" y="6134226"/>
            <a:ext cx="717327" cy="716496"/>
          </a:xfrm>
          <a:prstGeom prst="rect">
            <a:avLst/>
          </a:prstGeom>
        </p:spPr>
      </p:pic>
      <p:pic>
        <p:nvPicPr>
          <p:cNvPr id="12" name="Picture 11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8FB8981B-4EB5-35FE-1317-170977A769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" y="6700875"/>
            <a:ext cx="548640" cy="585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C4AE43-F37D-0D7F-1FDF-464F3CF3735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0849" y="6547760"/>
            <a:ext cx="274320" cy="90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078E77-B591-5C96-ACF6-DA7136BCF6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77" y="6547760"/>
            <a:ext cx="274320" cy="9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B210ED-0B59-C506-49DE-42D6F5706326}"/>
              </a:ext>
            </a:extLst>
          </p:cNvPr>
          <p:cNvSpPr txBox="1"/>
          <p:nvPr userDrawn="1"/>
        </p:nvSpPr>
        <p:spPr>
          <a:xfrm>
            <a:off x="0" y="6173346"/>
            <a:ext cx="196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 // REL TO USA, DEU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CA172-D8F9-25C2-512E-5B1EE4C81298}"/>
              </a:ext>
            </a:extLst>
          </p:cNvPr>
          <p:cNvSpPr txBox="1"/>
          <p:nvPr userDrawn="1"/>
        </p:nvSpPr>
        <p:spPr>
          <a:xfrm>
            <a:off x="7192605" y="776767"/>
            <a:ext cx="196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 // REL TO USA, DEU</a:t>
            </a:r>
          </a:p>
        </p:txBody>
      </p:sp>
    </p:spTree>
    <p:extLst>
      <p:ext uri="{BB962C8B-B14F-4D97-AF65-F5344CB8AC3E}">
        <p14:creationId xmlns:p14="http://schemas.microsoft.com/office/powerpoint/2010/main" val="40569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 or Guidanc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2080"/>
            <a:ext cx="9144000" cy="33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3" y="6406852"/>
            <a:ext cx="1247775" cy="420668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6" y="0"/>
            <a:ext cx="1495425" cy="1992908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06584"/>
            <a:ext cx="6976199" cy="6907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7953F-1ACC-DC00-C907-851FCD6B78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60342"/>
            <a:ext cx="3249450" cy="13135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0EA5DA-B947-653D-8912-F2D513125BB2}"/>
              </a:ext>
            </a:extLst>
          </p:cNvPr>
          <p:cNvGrpSpPr/>
          <p:nvPr userDrawn="1"/>
        </p:nvGrpSpPr>
        <p:grpSpPr>
          <a:xfrm>
            <a:off x="-13020" y="6815911"/>
            <a:ext cx="9176753" cy="200055"/>
            <a:chOff x="-823" y="6601325"/>
            <a:chExt cx="9183128" cy="18755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DC60C6-DB1B-EA27-DAA5-6D5651E22DE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24065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EFF4C9-7629-233A-E393-EBADDF9E8FC9}"/>
                </a:ext>
              </a:extLst>
            </p:cNvPr>
            <p:cNvSpPr txBox="1"/>
            <p:nvPr userDrawn="1"/>
          </p:nvSpPr>
          <p:spPr>
            <a:xfrm>
              <a:off x="3400361" y="6601325"/>
              <a:ext cx="2398570" cy="187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A56150-4E0F-6B90-CA73-D8DDAA88CFB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983416"/>
            <a:ext cx="9176753" cy="26809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MC">
            <a:extLst>
              <a:ext uri="{FF2B5EF4-FFF2-40B4-BE49-F238E27FC236}">
                <a16:creationId xmlns:a16="http://schemas.microsoft.com/office/drawing/2014/main" id="{B32B51D1-9381-9348-5F62-1C716BE418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4" y="6473112"/>
            <a:ext cx="577241" cy="722526"/>
            <a:chOff x="3311" y="1116"/>
            <a:chExt cx="1816" cy="2131"/>
          </a:xfrm>
        </p:grpSpPr>
        <p:sp>
          <p:nvSpPr>
            <p:cNvPr id="29" name="WHITE bkgrnd">
              <a:extLst>
                <a:ext uri="{FF2B5EF4-FFF2-40B4-BE49-F238E27FC236}">
                  <a16:creationId xmlns:a16="http://schemas.microsoft.com/office/drawing/2014/main" id="{D1AD9D57-9C19-42D2-F5D5-F2D7D6BF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0" name="BLACK outline">
              <a:extLst>
                <a:ext uri="{FF2B5EF4-FFF2-40B4-BE49-F238E27FC236}">
                  <a16:creationId xmlns:a16="http://schemas.microsoft.com/office/drawing/2014/main" id="{5C2DA171-42C9-B10F-4687-AB722E419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1" name="BLUE">
              <a:extLst>
                <a:ext uri="{FF2B5EF4-FFF2-40B4-BE49-F238E27FC236}">
                  <a16:creationId xmlns:a16="http://schemas.microsoft.com/office/drawing/2014/main" id="{EDDFDC83-2940-AC24-788E-25BFB9CD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6" name="RED">
              <a:extLst>
                <a:ext uri="{FF2B5EF4-FFF2-40B4-BE49-F238E27FC236}">
                  <a16:creationId xmlns:a16="http://schemas.microsoft.com/office/drawing/2014/main" id="{18502D7B-D25A-4486-0C1A-230773E0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5F17F949-F155-F6A6-A942-2610B79EA7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6475776"/>
            <a:ext cx="715414" cy="718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D153C7-8B60-531E-91EE-787AD6B516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0849" y="6872880"/>
            <a:ext cx="274320" cy="90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B5738-4D01-A56F-10A6-B5DC9595B0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77" y="6872880"/>
            <a:ext cx="274320" cy="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2080"/>
            <a:ext cx="9144000" cy="33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3" y="6406852"/>
            <a:ext cx="1247775" cy="420668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6" y="0"/>
            <a:ext cx="1495425" cy="1992908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06584"/>
            <a:ext cx="6976199" cy="6907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96734"/>
            <a:ext cx="2987444" cy="120768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 userDrawn="1"/>
        </p:nvSpPr>
        <p:spPr>
          <a:xfrm>
            <a:off x="-8792" y="6477017"/>
            <a:ext cx="9152792" cy="825379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 userDrawn="1"/>
        </p:nvGrpSpPr>
        <p:grpSpPr>
          <a:xfrm>
            <a:off x="-13020" y="6483875"/>
            <a:ext cx="9176753" cy="200055"/>
            <a:chOff x="-823" y="6611053"/>
            <a:chExt cx="9183128" cy="18755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187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51380"/>
            <a:ext cx="9176753" cy="26809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4" y="6130700"/>
            <a:ext cx="577241" cy="722526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6133364"/>
            <a:ext cx="715414" cy="718220"/>
          </a:xfrm>
          <a:prstGeom prst="rect">
            <a:avLst/>
          </a:prstGeom>
        </p:spPr>
      </p:pic>
      <p:pic>
        <p:nvPicPr>
          <p:cNvPr id="12" name="Picture 11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1F5F95E-FE15-2212-EEB2-CD5F7DDD8B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" y="6700875"/>
            <a:ext cx="548640" cy="585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2E93DE-F523-81C0-49A1-8280B09D2D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0849" y="6544032"/>
            <a:ext cx="274320" cy="90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A205C3-3261-98BE-B1E3-0DF6DA1BAC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77" y="6544032"/>
            <a:ext cx="274320" cy="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25276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220766"/>
            <a:ext cx="7772400" cy="3901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9796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792" y="6908636"/>
            <a:ext cx="9152792" cy="39376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 userDrawn="1"/>
        </p:nvGrpSpPr>
        <p:grpSpPr>
          <a:xfrm>
            <a:off x="-13020" y="6888189"/>
            <a:ext cx="9176753" cy="200055"/>
            <a:chOff x="-823" y="6645457"/>
            <a:chExt cx="9183128" cy="18755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45457"/>
              <a:ext cx="2398570" cy="187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 userDrawn="1"/>
        </p:nvGrpSpPr>
        <p:grpSpPr>
          <a:xfrm>
            <a:off x="-2847091" y="1678094"/>
            <a:ext cx="14838183" cy="4779264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905000" y="228600"/>
            <a:ext cx="6976199" cy="6907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5" y="3338014"/>
            <a:ext cx="5676219" cy="3760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282217"/>
            <a:ext cx="4033104" cy="376015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5" y="5226419"/>
            <a:ext cx="2315301" cy="3760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6170622"/>
            <a:ext cx="3883730" cy="37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503680"/>
            <a:ext cx="14522450" cy="46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9269" y="1129609"/>
            <a:ext cx="8998718" cy="5134833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9976"/>
            <a:ext cx="1668972" cy="67468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 userDrawn="1"/>
        </p:nvCxnSpPr>
        <p:spPr>
          <a:xfrm>
            <a:off x="-23576" y="7055090"/>
            <a:ext cx="9176753" cy="26809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51980" y="6651874"/>
            <a:ext cx="509035" cy="637153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290" y="6650232"/>
            <a:ext cx="634664" cy="637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2BF32-3080-344F-AC47-7721EF58601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0849" y="6949379"/>
            <a:ext cx="274320" cy="90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B1B52-9337-42F8-D30C-01F6BFF4C8E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77" y="6949379"/>
            <a:ext cx="274320" cy="90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4DF691-0CFF-F94B-BAC2-66F60B0FB50E}"/>
              </a:ext>
            </a:extLst>
          </p:cNvPr>
          <p:cNvSpPr txBox="1"/>
          <p:nvPr userDrawn="1"/>
        </p:nvSpPr>
        <p:spPr>
          <a:xfrm>
            <a:off x="0" y="6667364"/>
            <a:ext cx="196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 // REL TO USA, DEU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D1815-06B3-26B6-5020-570B074450AB}"/>
              </a:ext>
            </a:extLst>
          </p:cNvPr>
          <p:cNvSpPr txBox="1"/>
          <p:nvPr userDrawn="1"/>
        </p:nvSpPr>
        <p:spPr>
          <a:xfrm>
            <a:off x="7183912" y="0"/>
            <a:ext cx="196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 // REL TO USA, DEU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B6421-AABB-A401-5E38-37B0A7E202C5}"/>
              </a:ext>
            </a:extLst>
          </p:cNvPr>
          <p:cNvSpPr txBox="1"/>
          <p:nvPr userDrawn="1"/>
        </p:nvSpPr>
        <p:spPr>
          <a:xfrm>
            <a:off x="8797938" y="7093600"/>
            <a:ext cx="365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3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 idx="4294967295"/>
          </p:nvPr>
        </p:nvSpPr>
        <p:spPr>
          <a:xfrm>
            <a:off x="16276" y="5029200"/>
            <a:ext cx="7162800" cy="9144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USAG Bavaria DFMWR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Non-Federal Entities (NFE) and Fundraising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F1216-9CEC-F48A-4276-CE59F12D7221}"/>
              </a:ext>
            </a:extLst>
          </p:cNvPr>
          <p:cNvSpPr txBox="1"/>
          <p:nvPr/>
        </p:nvSpPr>
        <p:spPr>
          <a:xfrm>
            <a:off x="1447800" y="65532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0" dirty="0">
                <a:solidFill>
                  <a:srgbClr val="FFFFFF"/>
                </a:solidFill>
                <a:latin typeface="Arial"/>
                <a:cs typeface="Arial"/>
              </a:rPr>
              <a:t>Lea Fischer</a:t>
            </a:r>
          </a:p>
          <a:p>
            <a:pPr algn="ctr"/>
            <a:r>
              <a:rPr kumimoji="0" lang="en-US" sz="1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NFE Coordinator</a:t>
            </a:r>
          </a:p>
          <a:p>
            <a:pPr algn="ctr"/>
            <a:r>
              <a:rPr lang="en-US" sz="1000" b="1" kern="0" dirty="0">
                <a:solidFill>
                  <a:srgbClr val="FFFFFF"/>
                </a:solidFill>
                <a:latin typeface="Arial"/>
                <a:cs typeface="Arial"/>
              </a:rPr>
              <a:t>Directorate, Family and MWR</a:t>
            </a:r>
            <a:endParaRPr kumimoji="0" lang="en-US" sz="10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algn="ctr"/>
            <a:r>
              <a:rPr kumimoji="0" lang="en-US" sz="1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lang="en-US" sz="1000" b="1" kern="0" dirty="0">
                <a:solidFill>
                  <a:srgbClr val="FFFFFF"/>
                </a:solidFill>
                <a:latin typeface="Arial"/>
                <a:cs typeface="Arial"/>
              </a:rPr>
              <a:t>SAG Bavaria</a:t>
            </a:r>
            <a:endParaRPr lang="en-US" sz="1050" b="1" dirty="0">
              <a:solidFill>
                <a:prstClr val="white"/>
              </a:solidFill>
              <a:effectLst>
                <a:outerShdw blurRad="63500" dist="25400" dir="3600000" algn="t" rotWithShape="0">
                  <a:prstClr val="black">
                    <a:alpha val="9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3" name="object 23">
            <a:extLst>
              <a:ext uri="{FF2B5EF4-FFF2-40B4-BE49-F238E27FC236}">
                <a16:creationId xmlns:a16="http://schemas.microsoft.com/office/drawing/2014/main" id="{35F05B9B-7C15-F835-2FF6-C953AD7418BB}"/>
              </a:ext>
            </a:extLst>
          </p:cNvPr>
          <p:cNvSpPr txBox="1"/>
          <p:nvPr/>
        </p:nvSpPr>
        <p:spPr>
          <a:xfrm>
            <a:off x="6248400" y="6629400"/>
            <a:ext cx="2760377" cy="57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6469" marR="5080" lvl="0" indent="66675" algn="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Controlled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by: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HQ IMCOM</a:t>
            </a:r>
          </a:p>
          <a:p>
            <a:pPr marL="966469" marR="5080" lvl="0" indent="66675" algn="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Controlled</a:t>
            </a:r>
            <a:r>
              <a:rPr kumimoji="0" sz="7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by: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AMIM-B</a:t>
            </a:r>
            <a:r>
              <a:rPr lang="en-US" sz="700" kern="0" spc="-10" dirty="0">
                <a:solidFill>
                  <a:srgbClr val="FFFFFF"/>
                </a:solidFill>
                <a:latin typeface="Arial"/>
                <a:cs typeface="Arial"/>
              </a:rPr>
              <a:t>AW</a:t>
            </a:r>
            <a:r>
              <a:rPr kumimoji="0" lang="en-US" sz="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-N</a:t>
            </a:r>
          </a:p>
          <a:p>
            <a:pPr marL="966469" marR="5080" lvl="0" indent="66675" algn="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CUI</a:t>
            </a:r>
            <a:r>
              <a:rPr kumimoji="0" sz="7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Category:</a:t>
            </a:r>
            <a:r>
              <a:rPr kumimoji="0" sz="7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OPSEC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340995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      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Limited</a:t>
            </a: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Dissemination</a:t>
            </a: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Control: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REL TO USA, DEU</a:t>
            </a:r>
            <a:endParaRPr kumimoji="0" lang="en-US" sz="700" b="0" i="0" u="none" strike="noStrike" kern="0" cap="none" spc="5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340995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POC: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700" kern="0" dirty="0">
                <a:solidFill>
                  <a:srgbClr val="FFFFFF"/>
                </a:solidFill>
                <a:latin typeface="Arial"/>
                <a:cs typeface="Arial"/>
              </a:rPr>
              <a:t>lea.fischer.ln@army.mil/314.526.9036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23">
            <a:extLst>
              <a:ext uri="{FF2B5EF4-FFF2-40B4-BE49-F238E27FC236}">
                <a16:creationId xmlns:a16="http://schemas.microsoft.com/office/drawing/2014/main" id="{E44E301B-20B3-EFE3-B7AC-52E37BD19CB0}"/>
              </a:ext>
            </a:extLst>
          </p:cNvPr>
          <p:cNvSpPr txBox="1"/>
          <p:nvPr/>
        </p:nvSpPr>
        <p:spPr>
          <a:xfrm>
            <a:off x="-838200" y="6934200"/>
            <a:ext cx="2760377" cy="240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6469" marR="5080" lvl="0" indent="6667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As of:090012MAR2024</a:t>
            </a:r>
          </a:p>
          <a:p>
            <a:pPr marL="966469" marR="5080" lvl="0" indent="6667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dirty="0">
                <a:solidFill>
                  <a:srgbClr val="FFFFFF"/>
                </a:solidFill>
                <a:latin typeface="Arial"/>
                <a:cs typeface="Arial"/>
              </a:rPr>
              <a:t>Version 1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8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312131" cy="5134833"/>
          </a:xfrm>
          <a:noFill/>
        </p:spPr>
        <p:txBody>
          <a:bodyPr>
            <a:normAutofit/>
          </a:bodyPr>
          <a:lstStyle/>
          <a:p>
            <a:pPr marL="342900" indent="-279400" eaLnBrk="1" hangingPunct="1">
              <a:lnSpc>
                <a:spcPct val="90000"/>
              </a:lnSpc>
            </a:pPr>
            <a:r>
              <a:rPr lang="en-US" sz="1800" dirty="0"/>
              <a:t>Garrison Commander may authorize occasional fundraising</a:t>
            </a:r>
          </a:p>
          <a:p>
            <a:pPr marL="342900" indent="-279400" eaLnBrk="1" hangingPunct="1">
              <a:lnSpc>
                <a:spcPct val="90000"/>
              </a:lnSpc>
            </a:pPr>
            <a:r>
              <a:rPr lang="en-US" sz="1800"/>
              <a:t>Requests should </a:t>
            </a:r>
            <a:r>
              <a:rPr lang="en-US" sz="1800" dirty="0"/>
              <a:t>be submitted 30 days prior to event date</a:t>
            </a:r>
            <a:endParaRPr lang="en-US" sz="2000" dirty="0"/>
          </a:p>
          <a:p>
            <a:pPr marL="342900" indent="-279400" eaLnBrk="1" hangingPunct="1">
              <a:lnSpc>
                <a:spcPct val="90000"/>
              </a:lnSpc>
            </a:pPr>
            <a:r>
              <a:rPr lang="en-US" sz="1800" dirty="0"/>
              <a:t>Authorized fundraising organizations:</a:t>
            </a:r>
          </a:p>
          <a:p>
            <a:pPr marL="685800" lvl="1" indent="-279400">
              <a:lnSpc>
                <a:spcPct val="90000"/>
              </a:lnSpc>
            </a:pPr>
            <a:r>
              <a:rPr lang="en-US" sz="1516" dirty="0"/>
              <a:t>Non-Federal Entities</a:t>
            </a:r>
          </a:p>
          <a:p>
            <a:pPr marL="685800" lvl="1" indent="-279400">
              <a:lnSpc>
                <a:spcPct val="90000"/>
              </a:lnSpc>
            </a:pPr>
            <a:r>
              <a:rPr lang="en-US" sz="1516" dirty="0"/>
              <a:t>Informal Funds</a:t>
            </a:r>
          </a:p>
          <a:p>
            <a:pPr marL="685800" lvl="1" indent="-279400">
              <a:lnSpc>
                <a:spcPct val="90000"/>
              </a:lnSpc>
            </a:pPr>
            <a:r>
              <a:rPr lang="en-US" sz="1600" dirty="0"/>
              <a:t>Non-MWR NAFI, Youth &amp; School, Unit Funds, Boys and Girls Club</a:t>
            </a:r>
            <a:endParaRPr lang="en-US" sz="1800" dirty="0"/>
          </a:p>
          <a:p>
            <a:pPr marL="342900" indent="-279400" eaLnBrk="1" hangingPunct="1">
              <a:lnSpc>
                <a:spcPct val="90000"/>
              </a:lnSpc>
            </a:pPr>
            <a:r>
              <a:rPr lang="en-US" sz="1800" dirty="0"/>
              <a:t>Profits must be used IAW constitution and bylaws</a:t>
            </a:r>
          </a:p>
          <a:p>
            <a:pPr marL="342900" indent="-279400" eaLnBrk="1" hangingPunct="1">
              <a:lnSpc>
                <a:spcPct val="90000"/>
              </a:lnSpc>
            </a:pPr>
            <a:r>
              <a:rPr lang="en-US" sz="1800" dirty="0"/>
              <a:t>Approval letter must be posted at the fundraising site during the event</a:t>
            </a:r>
          </a:p>
          <a:p>
            <a:pPr marL="342900" indent="-279400">
              <a:lnSpc>
                <a:spcPct val="90000"/>
              </a:lnSpc>
            </a:pPr>
            <a:r>
              <a:rPr lang="en-US" sz="1800" dirty="0"/>
              <a:t>Food Sale fundraising – personnel handling food must be certified and should have the certificate available</a:t>
            </a:r>
          </a:p>
          <a:p>
            <a:pPr marL="342900" indent="-279400">
              <a:lnSpc>
                <a:spcPct val="90000"/>
              </a:lnSpc>
            </a:pPr>
            <a:r>
              <a:rPr lang="en-US" sz="1800" dirty="0"/>
              <a:t>After action report due not later than </a:t>
            </a:r>
            <a:r>
              <a:rPr lang="en-US" sz="1800" b="1" u="sng" dirty="0"/>
              <a:t>14 days</a:t>
            </a:r>
            <a:r>
              <a:rPr lang="en-US" sz="1800" b="1" dirty="0"/>
              <a:t> </a:t>
            </a:r>
            <a:r>
              <a:rPr lang="en-US" sz="1800" dirty="0"/>
              <a:t>after the event</a:t>
            </a:r>
          </a:p>
          <a:p>
            <a:pPr marL="63500" indent="0">
              <a:lnSpc>
                <a:spcPct val="90000"/>
              </a:lnSpc>
              <a:buNone/>
            </a:pPr>
            <a:endParaRPr lang="en-US" sz="1800" dirty="0"/>
          </a:p>
          <a:p>
            <a:pPr marL="342900" indent="-279400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8">
              <a:lnSpc>
                <a:spcPct val="90000"/>
              </a:lnSpc>
            </a:pPr>
            <a:endParaRPr lang="en-US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sz="2400" dirty="0">
                <a:latin typeface="+mn-lt"/>
              </a:rPr>
              <a:t>Fundraising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696200" cy="513483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1800" dirty="0"/>
              <a:t>NFEs cannot fundraise or engage in the listed activities:</a:t>
            </a:r>
          </a:p>
          <a:p>
            <a:pPr marL="342900" indent="-279400" eaLnBrk="1" hangingPunct="1">
              <a:lnSpc>
                <a:spcPct val="90000"/>
              </a:lnSpc>
            </a:pPr>
            <a:r>
              <a:rPr lang="en-US" sz="1800" dirty="0"/>
              <a:t>In the federal workplace</a:t>
            </a:r>
          </a:p>
          <a:p>
            <a:pPr marL="342900" indent="-279400" eaLnBrk="1" hangingPunct="1">
              <a:lnSpc>
                <a:spcPct val="90000"/>
              </a:lnSpc>
            </a:pPr>
            <a:r>
              <a:rPr lang="en-US" sz="1800" dirty="0"/>
              <a:t>Direct resale from AAFES or DECA, or through MPS</a:t>
            </a:r>
          </a:p>
          <a:p>
            <a:pPr marL="342900" indent="-279400" eaLnBrk="1" hangingPunct="1">
              <a:lnSpc>
                <a:spcPct val="90000"/>
              </a:lnSpc>
            </a:pPr>
            <a:r>
              <a:rPr lang="en-US" sz="1800" dirty="0"/>
              <a:t>Use of VAT relief forms for items bought at the economy</a:t>
            </a:r>
          </a:p>
          <a:p>
            <a:pPr marL="342900" indent="-279400" eaLnBrk="1" hangingPunct="1">
              <a:lnSpc>
                <a:spcPct val="90000"/>
              </a:lnSpc>
            </a:pPr>
            <a:r>
              <a:rPr lang="en-US" sz="1800" dirty="0"/>
              <a:t>Sell or give away alcohol or engage in events that glamorize alcohol</a:t>
            </a:r>
          </a:p>
          <a:p>
            <a:pPr marL="342900" indent="-279400" eaLnBrk="1" hangingPunct="1">
              <a:lnSpc>
                <a:spcPct val="90000"/>
              </a:lnSpc>
            </a:pPr>
            <a:r>
              <a:rPr lang="en-US" sz="1800" dirty="0"/>
              <a:t>Engage in fundraising while on duty or in uniform</a:t>
            </a:r>
          </a:p>
          <a:p>
            <a:pPr marL="342900" indent="-279400" eaLnBrk="1" hangingPunct="1">
              <a:lnSpc>
                <a:spcPct val="90000"/>
              </a:lnSpc>
            </a:pPr>
            <a:r>
              <a:rPr lang="en-US" sz="1800" dirty="0"/>
              <a:t>Using Government equipment to support or advertise the event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u="sng" dirty="0"/>
              <a:t>DOD Personnel</a:t>
            </a:r>
            <a:r>
              <a:rPr lang="en-US" sz="1800" dirty="0"/>
              <a:t> may not endorse fundraising, solicit or require subordinates to participate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000" u="sng" dirty="0"/>
              <a:t>Note: Limited to authorized personnel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76199" cy="6907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Fundraising Restrictions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0F60-ACEA-8A02-39E9-54E1FEF6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Fundraiser Request Process</a:t>
            </a: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5DF454A7-9D7C-D2AF-F08F-27FBB3FC6166}"/>
              </a:ext>
            </a:extLst>
          </p:cNvPr>
          <p:cNvSpPr txBox="1"/>
          <p:nvPr/>
        </p:nvSpPr>
        <p:spPr>
          <a:xfrm>
            <a:off x="1019174" y="824352"/>
            <a:ext cx="7439025" cy="460382"/>
          </a:xfrm>
          <a:prstGeom prst="rect">
            <a:avLst/>
          </a:prstGeom>
          <a:ln w="12700">
            <a:noFill/>
          </a:ln>
        </p:spPr>
        <p:txBody>
          <a:bodyPr vert="horz" wrap="square" lIns="0" tIns="212090" rIns="0" bIns="0" rtlCol="0">
            <a:spAutoFit/>
          </a:bodyPr>
          <a:lstStyle/>
          <a:p>
            <a:pPr marL="455930" indent="-285750">
              <a:lnSpc>
                <a:spcPct val="100000"/>
              </a:lnSpc>
              <a:spcBef>
                <a:spcPts val="1670"/>
              </a:spcBef>
              <a:buFont typeface="Wingdings" panose="05000000000000000000" pitchFamily="2" charset="2"/>
              <a:buChar char="ü"/>
              <a:tabLst>
                <a:tab pos="455930" algn="l"/>
              </a:tabLst>
            </a:pPr>
            <a:r>
              <a:rPr sz="1600" dirty="0">
                <a:latin typeface="Arial"/>
                <a:cs typeface="Arial"/>
              </a:rPr>
              <a:t>Complete</a:t>
            </a:r>
            <a:r>
              <a:rPr sz="1600" spc="2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packet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least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30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days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prior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event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event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advertising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9EDF5B45-5DB9-986F-5F87-D89E2C29C1FD}"/>
              </a:ext>
            </a:extLst>
          </p:cNvPr>
          <p:cNvSpPr txBox="1"/>
          <p:nvPr/>
        </p:nvSpPr>
        <p:spPr>
          <a:xfrm>
            <a:off x="1019174" y="1301067"/>
            <a:ext cx="7439025" cy="472565"/>
          </a:xfrm>
          <a:prstGeom prst="rect">
            <a:avLst/>
          </a:prstGeom>
          <a:ln w="12700">
            <a:noFill/>
          </a:ln>
        </p:spPr>
        <p:txBody>
          <a:bodyPr vert="horz" wrap="square" lIns="0" tIns="224155" rIns="0" bIns="0" rtlCol="0">
            <a:spAutoFit/>
          </a:bodyPr>
          <a:lstStyle/>
          <a:p>
            <a:pPr marL="455930" indent="-285750">
              <a:lnSpc>
                <a:spcPct val="100000"/>
              </a:lnSpc>
              <a:spcBef>
                <a:spcPts val="1765"/>
              </a:spcBef>
              <a:buFont typeface="Wingdings" panose="05000000000000000000" pitchFamily="2" charset="2"/>
              <a:buChar char="ü"/>
              <a:tabLst>
                <a:tab pos="455930" algn="l"/>
              </a:tabLst>
            </a:pPr>
            <a:r>
              <a:rPr sz="1600" dirty="0">
                <a:latin typeface="Arial"/>
                <a:cs typeface="Arial"/>
              </a:rPr>
              <a:t>Submit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completed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packet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lang="en-US" sz="1600" spc="15" dirty="0">
                <a:latin typeface="Arial"/>
                <a:cs typeface="Arial"/>
              </a:rPr>
              <a:t>NFE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Coordinator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21">
            <a:extLst>
              <a:ext uri="{FF2B5EF4-FFF2-40B4-BE49-F238E27FC236}">
                <a16:creationId xmlns:a16="http://schemas.microsoft.com/office/drawing/2014/main" id="{93B6F530-EAC3-54E5-1CE5-9C0F64DBE0A2}"/>
              </a:ext>
            </a:extLst>
          </p:cNvPr>
          <p:cNvSpPr txBox="1"/>
          <p:nvPr/>
        </p:nvSpPr>
        <p:spPr>
          <a:xfrm>
            <a:off x="1019173" y="2005618"/>
            <a:ext cx="7439025" cy="604010"/>
          </a:xfrm>
          <a:prstGeom prst="rect">
            <a:avLst/>
          </a:prstGeom>
          <a:ln w="12700">
            <a:noFill/>
          </a:ln>
        </p:spPr>
        <p:txBody>
          <a:bodyPr vert="horz" wrap="square" lIns="0" tIns="110489" rIns="0" bIns="0" rtlCol="0">
            <a:spAutoFit/>
          </a:bodyPr>
          <a:lstStyle/>
          <a:p>
            <a:pPr marL="455930" indent="-285750">
              <a:lnSpc>
                <a:spcPct val="100000"/>
              </a:lnSpc>
              <a:spcBef>
                <a:spcPts val="869"/>
              </a:spcBef>
              <a:buFont typeface="Wingdings" panose="05000000000000000000" pitchFamily="2" charset="2"/>
              <a:buChar char="ü"/>
              <a:tabLst>
                <a:tab pos="455930" algn="l"/>
              </a:tabLst>
            </a:pPr>
            <a:r>
              <a:rPr lang="en-US" sz="1600" dirty="0">
                <a:latin typeface="Arial"/>
                <a:cs typeface="Arial"/>
              </a:rPr>
              <a:t>NFE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Coordinator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review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return,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needed</a:t>
            </a:r>
            <a:endParaRPr sz="1600" dirty="0">
              <a:latin typeface="Arial"/>
              <a:cs typeface="Arial"/>
            </a:endParaRPr>
          </a:p>
          <a:p>
            <a:pPr marL="45593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ü"/>
              <a:tabLst>
                <a:tab pos="455930" algn="l"/>
              </a:tabLst>
            </a:pPr>
            <a:r>
              <a:rPr lang="en-US" sz="1600" dirty="0">
                <a:latin typeface="Arial"/>
                <a:cs typeface="Arial"/>
              </a:rPr>
              <a:t>NFE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Coordinator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submit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completed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packet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SJA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review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A45DAAD4-49A8-C862-36CC-15BFF7901524}"/>
              </a:ext>
            </a:extLst>
          </p:cNvPr>
          <p:cNvSpPr txBox="1"/>
          <p:nvPr/>
        </p:nvSpPr>
        <p:spPr>
          <a:xfrm>
            <a:off x="1019172" y="2762614"/>
            <a:ext cx="7439025" cy="364201"/>
          </a:xfrm>
          <a:prstGeom prst="rect">
            <a:avLst/>
          </a:prstGeom>
          <a:ln w="12700">
            <a:noFill/>
          </a:ln>
        </p:spPr>
        <p:txBody>
          <a:bodyPr vert="horz" wrap="square" lIns="0" tIns="116839" rIns="0" bIns="0" rtlCol="0">
            <a:spAutoFit/>
          </a:bodyPr>
          <a:lstStyle/>
          <a:p>
            <a:pPr marL="455930" indent="-285750">
              <a:lnSpc>
                <a:spcPct val="100000"/>
              </a:lnSpc>
              <a:spcBef>
                <a:spcPts val="919"/>
              </a:spcBef>
              <a:buFont typeface="Wingdings" panose="05000000000000000000" pitchFamily="2" charset="2"/>
              <a:buChar char="ü"/>
              <a:tabLst>
                <a:tab pos="455930" algn="l"/>
              </a:tabLst>
            </a:pPr>
            <a:r>
              <a:rPr sz="1600" dirty="0">
                <a:latin typeface="Arial"/>
                <a:cs typeface="Arial"/>
              </a:rPr>
              <a:t>Once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approved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SJA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NFE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Coordinator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draft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Approval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Letter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FDE98079-F77A-99C3-7070-17B855438532}"/>
              </a:ext>
            </a:extLst>
          </p:cNvPr>
          <p:cNvSpPr txBox="1"/>
          <p:nvPr/>
        </p:nvSpPr>
        <p:spPr>
          <a:xfrm>
            <a:off x="992560" y="3345115"/>
            <a:ext cx="7439025" cy="2873864"/>
          </a:xfrm>
          <a:prstGeom prst="rect">
            <a:avLst/>
          </a:prstGeom>
          <a:ln w="12700">
            <a:noFill/>
          </a:ln>
        </p:spPr>
        <p:txBody>
          <a:bodyPr vert="horz" wrap="square" lIns="0" tIns="115570" rIns="0" bIns="0" rtlCol="0">
            <a:spAutoFit/>
          </a:bodyPr>
          <a:lstStyle/>
          <a:p>
            <a:pPr marL="443865" indent="-285750">
              <a:lnSpc>
                <a:spcPct val="100000"/>
              </a:lnSpc>
              <a:spcBef>
                <a:spcPts val="910"/>
              </a:spcBef>
              <a:buFont typeface="Wingdings" panose="05000000000000000000" pitchFamily="2" charset="2"/>
              <a:buChar char="ü"/>
              <a:tabLst>
                <a:tab pos="443865" algn="l"/>
              </a:tabLst>
            </a:pPr>
            <a:r>
              <a:rPr sz="1600" dirty="0">
                <a:latin typeface="Arial"/>
                <a:cs typeface="Arial"/>
              </a:rPr>
              <a:t>FMWR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Director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review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documents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sign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approval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letter</a:t>
            </a:r>
            <a:r>
              <a:rPr lang="en-US" sz="1600" spc="-10" dirty="0">
                <a:latin typeface="Arial"/>
                <a:cs typeface="Arial"/>
              </a:rPr>
              <a:t> as delegated</a:t>
            </a:r>
          </a:p>
          <a:p>
            <a:pPr marL="158115">
              <a:lnSpc>
                <a:spcPct val="100000"/>
              </a:lnSpc>
              <a:spcBef>
                <a:spcPts val="910"/>
              </a:spcBef>
              <a:tabLst>
                <a:tab pos="443865" algn="l"/>
              </a:tabLst>
            </a:pPr>
            <a:endParaRPr sz="1600" dirty="0">
              <a:latin typeface="Arial"/>
              <a:cs typeface="Arial"/>
            </a:endParaRPr>
          </a:p>
          <a:p>
            <a:pPr marL="443865" indent="-285750">
              <a:lnSpc>
                <a:spcPct val="100000"/>
              </a:lnSpc>
              <a:spcBef>
                <a:spcPts val="165"/>
              </a:spcBef>
              <a:buFont typeface="Wingdings" panose="05000000000000000000" pitchFamily="2" charset="2"/>
              <a:buChar char="ü"/>
              <a:tabLst>
                <a:tab pos="443865" algn="l"/>
              </a:tabLst>
            </a:pPr>
            <a:r>
              <a:rPr lang="en-US" sz="1600" spc="80" dirty="0">
                <a:latin typeface="Arial"/>
                <a:cs typeface="Arial"/>
              </a:rPr>
              <a:t>NFE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Coordinator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email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approval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letter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lang="en-US" sz="1600" spc="-25" dirty="0">
                <a:latin typeface="Arial"/>
                <a:cs typeface="Arial"/>
              </a:rPr>
              <a:t>NFE</a:t>
            </a:r>
          </a:p>
          <a:p>
            <a:pPr marL="158115">
              <a:lnSpc>
                <a:spcPct val="100000"/>
              </a:lnSpc>
              <a:spcBef>
                <a:spcPts val="165"/>
              </a:spcBef>
              <a:tabLst>
                <a:tab pos="443865" algn="l"/>
              </a:tabLst>
            </a:pPr>
            <a:endParaRPr lang="en-US" sz="1600" spc="-25" dirty="0">
              <a:latin typeface="Arial"/>
              <a:cs typeface="Arial"/>
            </a:endParaRPr>
          </a:p>
          <a:p>
            <a:pPr marL="443865" indent="-285750">
              <a:lnSpc>
                <a:spcPct val="100000"/>
              </a:lnSpc>
              <a:spcBef>
                <a:spcPts val="165"/>
              </a:spcBef>
              <a:buFont typeface="Wingdings" panose="05000000000000000000" pitchFamily="2" charset="2"/>
              <a:buChar char="ü"/>
              <a:tabLst>
                <a:tab pos="443865" algn="l"/>
              </a:tabLst>
            </a:pPr>
            <a:r>
              <a:rPr lang="en-US" sz="1600" spc="-25" dirty="0">
                <a:latin typeface="Arial"/>
                <a:cs typeface="Arial"/>
              </a:rPr>
              <a:t>NFE will send After Action Report within two weeks after the event</a:t>
            </a:r>
          </a:p>
          <a:p>
            <a:pPr marL="443865" indent="-285750">
              <a:lnSpc>
                <a:spcPct val="100000"/>
              </a:lnSpc>
              <a:spcBef>
                <a:spcPts val="165"/>
              </a:spcBef>
              <a:buFont typeface="Wingdings" panose="05000000000000000000" pitchFamily="2" charset="2"/>
              <a:buChar char="ü"/>
              <a:tabLst>
                <a:tab pos="443865" algn="l"/>
              </a:tabLst>
            </a:pPr>
            <a:endParaRPr lang="en-US" sz="1600" spc="-25" dirty="0">
              <a:latin typeface="Arial"/>
              <a:cs typeface="Arial"/>
            </a:endParaRPr>
          </a:p>
          <a:p>
            <a:pPr marL="158115">
              <a:lnSpc>
                <a:spcPct val="100000"/>
              </a:lnSpc>
              <a:spcBef>
                <a:spcPts val="165"/>
              </a:spcBef>
              <a:tabLst>
                <a:tab pos="443865" algn="l"/>
              </a:tabLst>
            </a:pPr>
            <a:endParaRPr lang="en-US" sz="1600" spc="-25" dirty="0">
              <a:latin typeface="Arial"/>
              <a:cs typeface="Arial"/>
            </a:endParaRPr>
          </a:p>
          <a:p>
            <a:pPr marL="158115">
              <a:lnSpc>
                <a:spcPct val="100000"/>
              </a:lnSpc>
              <a:spcBef>
                <a:spcPts val="165"/>
              </a:spcBef>
              <a:tabLst>
                <a:tab pos="443865" algn="l"/>
              </a:tabLst>
            </a:pPr>
            <a:endParaRPr lang="en-US" sz="1600" spc="-25" dirty="0">
              <a:latin typeface="Arial"/>
              <a:cs typeface="Arial"/>
            </a:endParaRPr>
          </a:p>
          <a:p>
            <a:pPr marL="158115">
              <a:lnSpc>
                <a:spcPct val="100000"/>
              </a:lnSpc>
              <a:spcBef>
                <a:spcPts val="165"/>
              </a:spcBef>
              <a:tabLst>
                <a:tab pos="443865" algn="l"/>
              </a:tabLst>
            </a:pP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2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9300"/>
            <a:ext cx="8458200" cy="5633899"/>
          </a:xfrm>
        </p:spPr>
        <p:txBody>
          <a:bodyPr>
            <a:normAutofit/>
          </a:bodyPr>
          <a:lstStyle/>
          <a:p>
            <a:pPr marL="342900" indent="-279400" eaLnBrk="1" hangingPunct="1">
              <a:lnSpc>
                <a:spcPct val="120000"/>
              </a:lnSpc>
            </a:pPr>
            <a:r>
              <a:rPr lang="en-US" sz="1800" dirty="0"/>
              <a:t>USAG Bavaria Policy Letter # 35</a:t>
            </a:r>
          </a:p>
          <a:p>
            <a:pPr marL="342900" indent="-279400" eaLnBrk="1" hangingPunct="1">
              <a:lnSpc>
                <a:spcPct val="120000"/>
              </a:lnSpc>
            </a:pPr>
            <a:r>
              <a:rPr lang="en-US" sz="1800" dirty="0"/>
              <a:t>DoDI 1000.15, Procedures and Support for Non-Federal Entities Authorized to Operate on DOD Installations</a:t>
            </a:r>
          </a:p>
          <a:p>
            <a:pPr marL="342900" indent="-279400" eaLnBrk="1" hangingPunct="1">
              <a:lnSpc>
                <a:spcPct val="120000"/>
              </a:lnSpc>
            </a:pPr>
            <a:r>
              <a:rPr lang="en-US" sz="1800" dirty="0"/>
              <a:t>AR 600-29, Fundraising within the Department of the Army</a:t>
            </a:r>
          </a:p>
          <a:p>
            <a:pPr marL="342900" indent="-279400" eaLnBrk="1" hangingPunct="1">
              <a:lnSpc>
                <a:spcPct val="120000"/>
              </a:lnSpc>
            </a:pPr>
            <a:r>
              <a:rPr lang="en-US" sz="1800" dirty="0"/>
              <a:t>AR 210-22</a:t>
            </a:r>
            <a:r>
              <a:rPr lang="en-US" sz="1800"/>
              <a:t>, Support </a:t>
            </a:r>
            <a:r>
              <a:rPr lang="en-US" sz="1800" dirty="0"/>
              <a:t>for NFE Authorized to Operate on Department of the Army </a:t>
            </a:r>
            <a:r>
              <a:rPr lang="en-US" sz="1800"/>
              <a:t>Installations </a:t>
            </a:r>
          </a:p>
          <a:p>
            <a:pPr marL="342900" indent="-279400" eaLnBrk="1" hangingPunct="1">
              <a:lnSpc>
                <a:spcPct val="120000"/>
              </a:lnSpc>
            </a:pPr>
            <a:r>
              <a:rPr lang="en-US" sz="1800" dirty="0"/>
              <a:t>AE Regulation 210-22, Private Organization and Fundraising Policy </a:t>
            </a:r>
          </a:p>
          <a:p>
            <a:pPr marL="342900" indent="-279400" eaLnBrk="1" hangingPunct="1">
              <a:lnSpc>
                <a:spcPct val="120000"/>
              </a:lnSpc>
            </a:pPr>
            <a:r>
              <a:rPr lang="en-US" sz="1800" dirty="0"/>
              <a:t>AR 405-80, Management of Title and Granting Use of Real Property</a:t>
            </a:r>
          </a:p>
          <a:p>
            <a:pPr marL="63500" indent="0">
              <a:lnSpc>
                <a:spcPct val="120000"/>
              </a:lnSpc>
              <a:buNone/>
            </a:pPr>
            <a:endParaRPr lang="en-US" sz="2000" b="1" dirty="0"/>
          </a:p>
          <a:p>
            <a:pPr marL="63500" indent="0">
              <a:lnSpc>
                <a:spcPct val="120000"/>
              </a:lnSpc>
              <a:buNone/>
            </a:pPr>
            <a:endParaRPr lang="en-US" sz="2000" b="1" dirty="0"/>
          </a:p>
          <a:p>
            <a:pPr marL="342900" indent="-279400">
              <a:lnSpc>
                <a:spcPct val="120000"/>
              </a:lnSpc>
            </a:pPr>
            <a:r>
              <a:rPr lang="en-US" sz="2000" b="1" dirty="0"/>
              <a:t>Local guidelines, samples and this briefing are available at:</a:t>
            </a:r>
          </a:p>
          <a:p>
            <a:pPr marL="63500" indent="0">
              <a:lnSpc>
                <a:spcPct val="120000"/>
              </a:lnSpc>
              <a:buNone/>
            </a:pPr>
            <a:r>
              <a:rPr lang="en-US" sz="2000" b="1" dirty="0"/>
              <a:t>https://grafenwoehr.armymwr.com/programs/private-organizations</a:t>
            </a:r>
          </a:p>
          <a:p>
            <a:pPr marL="342900" indent="-279400">
              <a:lnSpc>
                <a:spcPct val="120000"/>
              </a:lnSpc>
            </a:pPr>
            <a:endParaRPr lang="en-US" sz="2000" b="1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>
                <a:latin typeface="+mn-lt"/>
              </a:rPr>
              <a:t>Guidelines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6934200" cy="458539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1800" dirty="0"/>
              <a:t>NFE Coordinator: Lea Fischer</a:t>
            </a:r>
          </a:p>
          <a:p>
            <a:pPr eaLnBrk="1" hangingPunct="1">
              <a:buFontTx/>
              <a:buNone/>
            </a:pPr>
            <a:r>
              <a:rPr lang="en-US" sz="1800" dirty="0"/>
              <a:t>Directorate, Family and Morale, Welfare and Recreation</a:t>
            </a:r>
          </a:p>
          <a:p>
            <a:pPr eaLnBrk="1" hangingPunct="1">
              <a:buFontTx/>
              <a:buNone/>
            </a:pPr>
            <a:r>
              <a:rPr lang="en-US" sz="1800" dirty="0"/>
              <a:t>Bldg. 539, Room 122</a:t>
            </a:r>
          </a:p>
          <a:p>
            <a:pPr eaLnBrk="1" hangingPunct="1">
              <a:buFontTx/>
              <a:buNone/>
            </a:pPr>
            <a:r>
              <a:rPr lang="en-US" sz="1800" dirty="0"/>
              <a:t>APO AE 09114</a:t>
            </a:r>
          </a:p>
          <a:p>
            <a:pPr eaLnBrk="1" hangingPunct="1">
              <a:buFontTx/>
              <a:buNone/>
            </a:pPr>
            <a:r>
              <a:rPr lang="en-US" sz="1800" dirty="0"/>
              <a:t>DSN 314-526-9036, CIV 09641-70-526-9036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b="1" dirty="0"/>
              <a:t>Email: 	</a:t>
            </a:r>
            <a:r>
              <a:rPr lang="en-US" sz="1800" b="1" u="sng" dirty="0"/>
              <a:t>usarmy.bavaria.imcom-fmwrc.list.po-frg@army.mil</a:t>
            </a:r>
          </a:p>
          <a:p>
            <a:pPr eaLnBrk="1" hangingPunct="1">
              <a:buFontTx/>
              <a:buNone/>
            </a:pPr>
            <a:endParaRPr lang="en-US" sz="1800" b="1" dirty="0"/>
          </a:p>
          <a:p>
            <a:pPr eaLnBrk="1" hangingPunct="1">
              <a:buFontTx/>
              <a:buNone/>
            </a:pPr>
            <a:r>
              <a:rPr lang="en-US" sz="1800" b="1" dirty="0"/>
              <a:t>			</a:t>
            </a:r>
            <a:endParaRPr lang="en-US" sz="18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>
                <a:latin typeface="+mn-lt"/>
              </a:rPr>
              <a:t>Your Point of Contact: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>
                <a:latin typeface="+mn-lt"/>
              </a:rPr>
              <a:t>Definition – Non-Federal Entities (NFE)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600201"/>
            <a:ext cx="8534400" cy="5029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000" dirty="0"/>
              <a:t>Play an important role in improving the </a:t>
            </a:r>
            <a:r>
              <a:rPr lang="en-US" sz="2000" b="1" dirty="0"/>
              <a:t>quality of life </a:t>
            </a:r>
            <a:r>
              <a:rPr lang="en-US" sz="2000" dirty="0"/>
              <a:t>in this garrison</a:t>
            </a:r>
          </a:p>
          <a:p>
            <a:pPr eaLnBrk="1" hangingPunct="1">
              <a:spcBef>
                <a:spcPts val="0"/>
              </a:spcBef>
            </a:pPr>
            <a:endParaRPr lang="en-US" sz="2000" dirty="0"/>
          </a:p>
          <a:p>
            <a:pPr eaLnBrk="1" hangingPunct="1">
              <a:spcBef>
                <a:spcPts val="0"/>
              </a:spcBef>
            </a:pPr>
            <a:r>
              <a:rPr lang="en-US" sz="2000" dirty="0"/>
              <a:t>Offer a wide variety of activities and services that provide avenues of support, relaxation and more</a:t>
            </a:r>
          </a:p>
          <a:p>
            <a:pPr eaLnBrk="1" hangingPunct="1">
              <a:spcBef>
                <a:spcPts val="0"/>
              </a:spcBef>
            </a:pPr>
            <a:endParaRPr lang="en-US" sz="2000" dirty="0"/>
          </a:p>
          <a:p>
            <a:pPr eaLnBrk="1" hangingPunct="1">
              <a:spcBef>
                <a:spcPts val="0"/>
              </a:spcBef>
            </a:pPr>
            <a:r>
              <a:rPr lang="en-US" sz="2000" dirty="0"/>
              <a:t>Provide important financial and volunteer support to many community programs and activities</a:t>
            </a:r>
          </a:p>
          <a:p>
            <a:pPr eaLnBrk="1" hangingPunct="1">
              <a:spcBef>
                <a:spcPts val="0"/>
              </a:spcBef>
            </a:pPr>
            <a:endParaRPr lang="en-US" sz="2000" dirty="0"/>
          </a:p>
          <a:p>
            <a:pPr eaLnBrk="1" hangingPunct="1">
              <a:spcBef>
                <a:spcPts val="0"/>
              </a:spcBef>
            </a:pPr>
            <a:r>
              <a:rPr lang="en-US" sz="2000" dirty="0"/>
              <a:t>Are </a:t>
            </a:r>
            <a:r>
              <a:rPr lang="en-US" sz="2000" u="sng" dirty="0"/>
              <a:t>self-sustaining, non-Federal entities</a:t>
            </a:r>
            <a:r>
              <a:rPr lang="en-US" sz="2000" dirty="0"/>
              <a:t> that operate on USAREUR-AF installations with the written consent of the Garrison Commander</a:t>
            </a:r>
          </a:p>
          <a:p>
            <a:pPr eaLnBrk="1" hangingPunct="1"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Act exclusively outside the scope of any official position they occupy in the U.S. Government or its instrumentalities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9"/>
            <a:ext cx="7543800" cy="5134833"/>
          </a:xfrm>
        </p:spPr>
        <p:txBody>
          <a:bodyPr/>
          <a:lstStyle/>
          <a:p>
            <a:pPr marL="228600" indent="-228600" eaLnBrk="1" hangingPunct="1"/>
            <a:r>
              <a:rPr lang="en-US" sz="2000" dirty="0"/>
              <a:t>Not entitled to the immunities and privileges given to government entities</a:t>
            </a:r>
          </a:p>
          <a:p>
            <a:pPr marL="228600" indent="-228600" eaLnBrk="1" hangingPunct="1"/>
            <a:r>
              <a:rPr lang="en-US" sz="2000" dirty="0"/>
              <a:t>Not endorsed by the Army</a:t>
            </a:r>
          </a:p>
          <a:p>
            <a:pPr marL="228600" indent="-228600" eaLnBrk="1" hangingPunct="1"/>
            <a:r>
              <a:rPr lang="en-US" sz="2000" dirty="0"/>
              <a:t>No relationship between NFE &amp; official duties of Mil/Civ personnel – U.S. Code &amp; Joint Ethics Regulation</a:t>
            </a:r>
          </a:p>
          <a:p>
            <a:pPr marL="228600" indent="-228600" eaLnBrk="1" hangingPunct="1"/>
            <a:r>
              <a:rPr lang="en-US" sz="2000" dirty="0"/>
              <a:t>Must be financially and operationally self-sustaining</a:t>
            </a:r>
          </a:p>
          <a:p>
            <a:pPr marL="228600" indent="-228600" eaLnBrk="1" hangingPunct="1"/>
            <a:r>
              <a:rPr lang="en-US" sz="2000" dirty="0"/>
              <a:t>Government (APF/NAF) has no claim to assets or assume any responsibility</a:t>
            </a:r>
          </a:p>
          <a:p>
            <a:pPr marL="228600" indent="-228600" eaLnBrk="1" hangingPunct="1"/>
            <a:r>
              <a:rPr lang="en-US" sz="2000" dirty="0"/>
              <a:t>Neither Soldiers nor civilian personnel can be assigned to work for a NFE as an official duty</a:t>
            </a:r>
          </a:p>
          <a:p>
            <a:pPr marL="228600" indent="-228600" eaLnBrk="1" hangingPunct="1"/>
            <a:r>
              <a:rPr lang="en-US" sz="2000" dirty="0"/>
              <a:t>Will not duplicate or compete with Army and/or NAFI activities</a:t>
            </a:r>
          </a:p>
          <a:p>
            <a:pPr marL="228600" indent="-228600" eaLnBrk="1" hangingPunct="1"/>
            <a:r>
              <a:rPr lang="en-US" sz="2000" dirty="0"/>
              <a:t>Cannot conduct activities that may discredit the Army, DoD, or the Federal Government</a:t>
            </a:r>
          </a:p>
          <a:p>
            <a:pPr marL="228600" indent="-228600" eaLnBrk="1" hangingPunct="1"/>
            <a:endParaRPr lang="en-US" sz="2000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>
                <a:latin typeface="+mn-lt"/>
              </a:rPr>
              <a:t>General Principles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389437"/>
          </a:xfrm>
        </p:spPr>
        <p:txBody>
          <a:bodyPr/>
          <a:lstStyle/>
          <a:p>
            <a:pPr marL="342900" indent="-342900" eaLnBrk="1" hangingPunct="1"/>
            <a:r>
              <a:rPr lang="en-US" sz="2400" dirty="0"/>
              <a:t>NFEs are required to comply with HN tax laws</a:t>
            </a:r>
          </a:p>
          <a:p>
            <a:pPr marL="342900" indent="-342900" eaLnBrk="1" hangingPunct="1"/>
            <a:r>
              <a:rPr lang="en-US" sz="2400" dirty="0"/>
              <a:t>NFEs will license, certify, or register activities if they are required to do so by HN authorities</a:t>
            </a:r>
          </a:p>
          <a:p>
            <a:pPr marL="342900" indent="-342900" eaLnBrk="1" hangingPunct="1"/>
            <a:r>
              <a:rPr lang="en-US" sz="2400" dirty="0"/>
              <a:t>NFEs must obtain private counsel to determine compliance with HN requirements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609600"/>
            <a:ext cx="6553200" cy="5397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>
                <a:latin typeface="+mn-lt"/>
              </a:rPr>
              <a:t>Compliance with HN Requirements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457200"/>
            <a:ext cx="7362568" cy="6905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/>
            <a:r>
              <a:rPr lang="en-US" sz="2400" dirty="0">
                <a:latin typeface="+mn-lt"/>
              </a:rPr>
              <a:t>Initial/Biennial Renewal Requests to Operate – Part 1</a:t>
            </a:r>
          </a:p>
        </p:txBody>
      </p:sp>
      <p:sp>
        <p:nvSpPr>
          <p:cNvPr id="215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50" y="1157286"/>
            <a:ext cx="7886700" cy="5472113"/>
          </a:xfrm>
        </p:spPr>
        <p:txBody>
          <a:bodyPr>
            <a:normAutofit/>
          </a:bodyPr>
          <a:lstStyle/>
          <a:p>
            <a:pPr marL="584200" lvl="1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/>
              <a:t>Constitution/Bylaws, or other authorizing document (bi-annually)</a:t>
            </a:r>
          </a:p>
          <a:p>
            <a:pPr marL="863600" lvl="2" indent="-342900" eaLnBrk="1" hangingPunct="1">
              <a:buFont typeface="Arial" panose="020B0604020202020204" pitchFamily="34" charset="0"/>
              <a:buChar char="–"/>
            </a:pPr>
            <a:r>
              <a:rPr lang="en-US" sz="1800" dirty="0"/>
              <a:t>If affiliated with a national, regional or state organization, the NFE will include documentation of the parent organization</a:t>
            </a:r>
          </a:p>
          <a:p>
            <a:pPr marL="584200" lvl="1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/>
              <a:t>List of Officers must include </a:t>
            </a:r>
            <a:r>
              <a:rPr lang="en-US" sz="1800" b="1" dirty="0"/>
              <a:t>private</a:t>
            </a:r>
            <a:r>
              <a:rPr lang="en-US" sz="1800" dirty="0"/>
              <a:t> email addresses and phone numbers</a:t>
            </a:r>
          </a:p>
          <a:p>
            <a:pPr marL="5842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Membership roster with SOFA status statement of percentage of members 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NFE President or Vice President and Treasurer must have SOFA status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Within European theater, minimally 51 % of NFE members must have SOFA status</a:t>
            </a:r>
            <a:endParaRPr lang="en-US" sz="1800" dirty="0"/>
          </a:p>
          <a:p>
            <a:pPr marL="584200" lvl="1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/>
              <a:t>Insurance policies (fidelity bonding)</a:t>
            </a:r>
          </a:p>
          <a:p>
            <a:pPr marL="584200" lvl="1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/>
              <a:t>Employer Identification Number (EIN)</a:t>
            </a:r>
          </a:p>
          <a:p>
            <a:pPr marL="584200" lvl="1" indent="-342900" eaLnBrk="1" hangingPunct="1">
              <a:buFont typeface="Arial" panose="020B0604020202020204" pitchFamily="34" charset="0"/>
              <a:buChar char="•"/>
            </a:pPr>
            <a:r>
              <a:rPr lang="en-US" sz="1800" b="1" dirty="0"/>
              <a:t>NEW</a:t>
            </a:r>
            <a:r>
              <a:rPr lang="en-US" sz="1800" dirty="0"/>
              <a:t>: </a:t>
            </a:r>
            <a:r>
              <a:rPr lang="en-US" sz="1800" spc="-60" dirty="0">
                <a:latin typeface="Arial"/>
                <a:cs typeface="Arial"/>
              </a:rPr>
              <a:t>IAW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</a:t>
            </a:r>
            <a:r>
              <a:rPr lang="en-US" sz="1800" spc="55" dirty="0">
                <a:latin typeface="Arial"/>
                <a:cs typeface="Arial"/>
              </a:rPr>
              <a:t> </a:t>
            </a:r>
            <a:r>
              <a:rPr lang="en-US" sz="1800" spc="-30" dirty="0">
                <a:latin typeface="Arial"/>
                <a:cs typeface="Arial"/>
              </a:rPr>
              <a:t>210-</a:t>
            </a:r>
            <a:r>
              <a:rPr lang="en-US" sz="1800" dirty="0">
                <a:latin typeface="Arial"/>
                <a:cs typeface="Arial"/>
              </a:rPr>
              <a:t>22,</a:t>
            </a:r>
            <a:r>
              <a:rPr lang="en-US" sz="1800" spc="1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statement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required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confirm</a:t>
            </a:r>
            <a:r>
              <a:rPr lang="en-US" sz="1800" spc="-6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that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current</a:t>
            </a:r>
            <a:r>
              <a:rPr lang="en-US" sz="1800" spc="-114" dirty="0">
                <a:latin typeface="Arial"/>
                <a:cs typeface="Arial"/>
              </a:rPr>
              <a:t> </a:t>
            </a:r>
            <a:r>
              <a:rPr lang="en-US" sz="1800" spc="-25" dirty="0">
                <a:latin typeface="Arial"/>
                <a:cs typeface="Arial"/>
              </a:rPr>
              <a:t>and </a:t>
            </a:r>
            <a:r>
              <a:rPr lang="en-US" sz="1800" dirty="0">
                <a:latin typeface="Arial"/>
                <a:cs typeface="Arial"/>
              </a:rPr>
              <a:t>future</a:t>
            </a:r>
            <a:r>
              <a:rPr lang="en-US" sz="1800" spc="-155" dirty="0">
                <a:latin typeface="Arial"/>
                <a:cs typeface="Arial"/>
              </a:rPr>
              <a:t> NFE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personnel</a:t>
            </a:r>
            <a:r>
              <a:rPr lang="en-US" sz="1800" spc="-6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volunteers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who</a:t>
            </a:r>
            <a:r>
              <a:rPr lang="en-US" sz="1800" spc="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have</a:t>
            </a:r>
            <a:r>
              <a:rPr lang="en-US" sz="1800" spc="8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regular</a:t>
            </a:r>
            <a:r>
              <a:rPr lang="en-US" sz="1800" spc="-114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contact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</a:t>
            </a:r>
            <a:r>
              <a:rPr lang="en-US" sz="1800" spc="1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children </a:t>
            </a:r>
            <a:r>
              <a:rPr lang="en-US" sz="1800" dirty="0">
                <a:latin typeface="Arial"/>
                <a:cs typeface="Arial"/>
              </a:rPr>
              <a:t>under</a:t>
            </a:r>
            <a:r>
              <a:rPr lang="en-US" sz="1800" spc="-1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18</a:t>
            </a:r>
            <a:r>
              <a:rPr lang="en-US" sz="1800" spc="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years</a:t>
            </a:r>
            <a:r>
              <a:rPr lang="en-US" sz="1800" spc="1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age</a:t>
            </a:r>
            <a:r>
              <a:rPr lang="en-US" sz="1800" spc="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on</a:t>
            </a:r>
            <a:r>
              <a:rPr lang="en-US" sz="1800" spc="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6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installation,</a:t>
            </a:r>
            <a:r>
              <a:rPr lang="en-US" sz="1800" spc="-8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have</a:t>
            </a:r>
            <a:r>
              <a:rPr lang="en-US" sz="1800" spc="9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undergone</a:t>
            </a:r>
            <a:r>
              <a:rPr lang="en-US" sz="1800" spc="-21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appropriate </a:t>
            </a:r>
            <a:r>
              <a:rPr lang="en-US" sz="1800" dirty="0">
                <a:latin typeface="Arial"/>
                <a:cs typeface="Arial"/>
              </a:rPr>
              <a:t>background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checks</a:t>
            </a:r>
          </a:p>
          <a:p>
            <a:pPr marL="584200" lvl="1" indent="-342900" eaLnBrk="1" hangingPunct="1">
              <a:buFont typeface="Arial" panose="020B0604020202020204" pitchFamily="34" charset="0"/>
              <a:buChar char="•"/>
            </a:pPr>
            <a:endParaRPr lang="en-US" sz="1800" spc="-10" dirty="0">
              <a:latin typeface="Arial"/>
              <a:cs typeface="Arial"/>
            </a:endParaRPr>
          </a:p>
          <a:p>
            <a:pPr marL="241300" lvl="1" indent="0" eaLnBrk="1" hangingPunct="1">
              <a:buNone/>
            </a:pPr>
            <a:endParaRPr lang="en-US" sz="1800" dirty="0"/>
          </a:p>
          <a:p>
            <a:pPr marL="520700" lvl="1" indent="-279400" eaLnBrk="1" hangingPunct="1">
              <a:buFont typeface="Arial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077200" cy="5134833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Renewal Request must be submitted 90 days in advance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Audit reports covering the previous two years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Meeting Minutes and Financial Statements (monthly)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Summary of major changes and planned activities </a:t>
            </a:r>
          </a:p>
          <a:p>
            <a:pPr marL="5842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Facility/Room/Space requirement request</a:t>
            </a:r>
          </a:p>
          <a:p>
            <a:pPr marL="5715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Authorization to Operate expires automatically after 2 years</a:t>
            </a:r>
          </a:p>
          <a:p>
            <a:pPr marL="5715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Bank account will be closed upon expiration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914400"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27B5B5-CDB0-5984-4813-DF97F043E71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457200"/>
            <a:ext cx="6905368" cy="690562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>
                <a:latin typeface="+mn-lt"/>
              </a:rPr>
              <a:t>Initial/Biennial Renewal Requests to Operate – Part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19">
            <a:extLst>
              <a:ext uri="{FF2B5EF4-FFF2-40B4-BE49-F238E27FC236}">
                <a16:creationId xmlns:a16="http://schemas.microsoft.com/office/drawing/2014/main" id="{BEE4CD36-EA69-BE0F-AA45-FA486F5516B2}"/>
              </a:ext>
            </a:extLst>
          </p:cNvPr>
          <p:cNvSpPr txBox="1"/>
          <p:nvPr/>
        </p:nvSpPr>
        <p:spPr>
          <a:xfrm>
            <a:off x="683394" y="1200198"/>
            <a:ext cx="7439025" cy="580993"/>
          </a:xfrm>
          <a:prstGeom prst="rect">
            <a:avLst/>
          </a:prstGeom>
          <a:ln w="12700">
            <a:noFill/>
          </a:ln>
        </p:spPr>
        <p:txBody>
          <a:bodyPr vert="horz" wrap="square" lIns="0" tIns="113030" rIns="0" bIns="0" rtlCol="0">
            <a:spAutoFit/>
          </a:bodyPr>
          <a:lstStyle/>
          <a:p>
            <a:pPr marL="371475" marR="373380" indent="-286385">
              <a:lnSpc>
                <a:spcPct val="100899"/>
              </a:lnSpc>
              <a:spcBef>
                <a:spcPts val="890"/>
              </a:spcBef>
              <a:buFont typeface="Wingdings" panose="05000000000000000000" pitchFamily="2" charset="2"/>
              <a:buChar char="ü"/>
              <a:tabLst>
                <a:tab pos="371475" algn="l"/>
              </a:tabLst>
            </a:pPr>
            <a:r>
              <a:rPr sz="1550" dirty="0">
                <a:latin typeface="Arial"/>
                <a:cs typeface="Arial"/>
              </a:rPr>
              <a:t>Complete</a:t>
            </a:r>
            <a:r>
              <a:rPr sz="1550" spc="29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packet</a:t>
            </a:r>
            <a:r>
              <a:rPr sz="1550" spc="13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for</a:t>
            </a:r>
            <a:r>
              <a:rPr sz="1550" spc="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request</a:t>
            </a:r>
            <a:r>
              <a:rPr sz="1550" spc="13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to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operate.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Biennial</a:t>
            </a:r>
            <a:r>
              <a:rPr sz="1550" spc="1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renewal</a:t>
            </a:r>
            <a:r>
              <a:rPr sz="1550" spc="6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requests</a:t>
            </a:r>
            <a:r>
              <a:rPr sz="1550" spc="1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are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spc="-25" dirty="0">
                <a:latin typeface="Arial"/>
                <a:cs typeface="Arial"/>
              </a:rPr>
              <a:t>due </a:t>
            </a:r>
            <a:r>
              <a:rPr sz="1550" dirty="0">
                <a:latin typeface="Arial"/>
                <a:cs typeface="Arial"/>
              </a:rPr>
              <a:t>90</a:t>
            </a:r>
            <a:r>
              <a:rPr sz="1550" spc="7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days</a:t>
            </a:r>
            <a:r>
              <a:rPr sz="1550" spc="8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in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advance</a:t>
            </a:r>
            <a:r>
              <a:rPr sz="1550" spc="1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of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the</a:t>
            </a:r>
            <a:r>
              <a:rPr sz="1550" spc="1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expiration</a:t>
            </a:r>
            <a:r>
              <a:rPr sz="1550" spc="75" dirty="0">
                <a:latin typeface="Arial"/>
                <a:cs typeface="Arial"/>
              </a:rPr>
              <a:t> </a:t>
            </a:r>
            <a:r>
              <a:rPr sz="1550" spc="-20" dirty="0">
                <a:latin typeface="Arial"/>
                <a:cs typeface="Arial"/>
              </a:rPr>
              <a:t>date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48A3878-C83F-CC2D-0091-12BB6D9A2E8D}"/>
              </a:ext>
            </a:extLst>
          </p:cNvPr>
          <p:cNvSpPr txBox="1"/>
          <p:nvPr/>
        </p:nvSpPr>
        <p:spPr>
          <a:xfrm>
            <a:off x="683394" y="2057416"/>
            <a:ext cx="7439025" cy="714375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86715" indent="-285750">
              <a:lnSpc>
                <a:spcPts val="1745"/>
              </a:lnSpc>
              <a:buFont typeface="Wingdings" panose="05000000000000000000" pitchFamily="2" charset="2"/>
              <a:buChar char="ü"/>
              <a:tabLst>
                <a:tab pos="386715" algn="l"/>
              </a:tabLst>
            </a:pPr>
            <a:r>
              <a:rPr sz="1550" dirty="0">
                <a:latin typeface="Arial"/>
                <a:cs typeface="Arial"/>
              </a:rPr>
              <a:t>Submit</a:t>
            </a:r>
            <a:r>
              <a:rPr sz="1550" spc="2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completed</a:t>
            </a:r>
            <a:r>
              <a:rPr sz="1550" spc="229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packet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to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lang="en-US" sz="1550" spc="15" dirty="0">
                <a:latin typeface="Arial"/>
                <a:cs typeface="Arial"/>
              </a:rPr>
              <a:t>NFE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Coordinator</a:t>
            </a:r>
            <a:endParaRPr sz="1550" dirty="0">
              <a:latin typeface="Arial"/>
              <a:cs typeface="Arial"/>
            </a:endParaRPr>
          </a:p>
          <a:p>
            <a:pPr marL="386715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ü"/>
              <a:tabLst>
                <a:tab pos="386715" algn="l"/>
              </a:tabLst>
            </a:pPr>
            <a:r>
              <a:rPr lang="en-US" sz="1550" dirty="0">
                <a:latin typeface="Arial"/>
                <a:cs typeface="Arial"/>
              </a:rPr>
              <a:t>NFE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Coordinator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will</a:t>
            </a:r>
            <a:r>
              <a:rPr sz="1550" spc="7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review</a:t>
            </a:r>
            <a:r>
              <a:rPr sz="1550" spc="3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and</a:t>
            </a:r>
            <a:r>
              <a:rPr sz="1550" spc="7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return,</a:t>
            </a:r>
            <a:r>
              <a:rPr sz="1550" spc="2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if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needed</a:t>
            </a:r>
            <a:endParaRPr sz="1550" dirty="0">
              <a:latin typeface="Arial"/>
              <a:cs typeface="Arial"/>
            </a:endParaRPr>
          </a:p>
          <a:p>
            <a:pPr marL="386715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  <a:tabLst>
                <a:tab pos="386715" algn="l"/>
              </a:tabLst>
            </a:pPr>
            <a:r>
              <a:rPr lang="en-US" sz="1550" dirty="0">
                <a:latin typeface="Arial"/>
                <a:cs typeface="Arial"/>
              </a:rPr>
              <a:t>NFE</a:t>
            </a:r>
            <a:r>
              <a:rPr sz="1550" spc="7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Coordinator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will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submit</a:t>
            </a:r>
            <a:r>
              <a:rPr sz="1550" spc="2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completed</a:t>
            </a:r>
            <a:r>
              <a:rPr sz="1550" spc="26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packet</a:t>
            </a:r>
            <a:r>
              <a:rPr sz="1550" spc="3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to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lang="en-US" sz="1550" spc="45" dirty="0">
                <a:latin typeface="Arial"/>
                <a:cs typeface="Arial"/>
              </a:rPr>
              <a:t>SJA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for</a:t>
            </a:r>
            <a:r>
              <a:rPr sz="1550" spc="2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review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1ED651F6-D0CC-3A32-A2BA-4BF03A290C64}"/>
              </a:ext>
            </a:extLst>
          </p:cNvPr>
          <p:cNvSpPr txBox="1"/>
          <p:nvPr/>
        </p:nvSpPr>
        <p:spPr>
          <a:xfrm>
            <a:off x="683394" y="3023953"/>
            <a:ext cx="7439025" cy="714375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86715" indent="-285750">
              <a:lnSpc>
                <a:spcPts val="1720"/>
              </a:lnSpc>
              <a:buFont typeface="Wingdings" panose="05000000000000000000" pitchFamily="2" charset="2"/>
              <a:buChar char="ü"/>
              <a:tabLst>
                <a:tab pos="386715" algn="l"/>
              </a:tabLst>
            </a:pPr>
            <a:r>
              <a:rPr sz="1550" dirty="0">
                <a:latin typeface="Arial"/>
                <a:cs typeface="Arial"/>
              </a:rPr>
              <a:t>Once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approved</a:t>
            </a:r>
            <a:r>
              <a:rPr sz="1550" spc="1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by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lang="en-US" sz="1550" spc="55" dirty="0">
                <a:latin typeface="Arial"/>
                <a:cs typeface="Arial"/>
              </a:rPr>
              <a:t>SJA</a:t>
            </a:r>
            <a:r>
              <a:rPr sz="1550" dirty="0">
                <a:latin typeface="Arial"/>
                <a:cs typeface="Arial"/>
              </a:rPr>
              <a:t>,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lang="en-US" sz="1550" spc="105" dirty="0">
                <a:latin typeface="Arial"/>
                <a:cs typeface="Arial"/>
              </a:rPr>
              <a:t>NFE</a:t>
            </a:r>
            <a:r>
              <a:rPr sz="1550" spc="7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Coordinator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will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draft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Approval</a:t>
            </a:r>
            <a:r>
              <a:rPr sz="1550" spc="19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Letter</a:t>
            </a:r>
            <a:endParaRPr sz="1550" dirty="0">
              <a:latin typeface="Arial"/>
              <a:cs typeface="Arial"/>
            </a:endParaRPr>
          </a:p>
          <a:p>
            <a:pPr marL="387350" marR="345440" indent="-286385">
              <a:lnSpc>
                <a:spcPts val="2030"/>
              </a:lnSpc>
              <a:buFont typeface="Wingdings" panose="05000000000000000000" pitchFamily="2" charset="2"/>
              <a:buChar char="ü"/>
              <a:tabLst>
                <a:tab pos="387350" algn="l"/>
              </a:tabLst>
            </a:pPr>
            <a:r>
              <a:rPr sz="1550" dirty="0">
                <a:latin typeface="Arial"/>
                <a:cs typeface="Arial"/>
              </a:rPr>
              <a:t>FMWR</a:t>
            </a:r>
            <a:r>
              <a:rPr sz="1550" spc="13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Director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will</a:t>
            </a:r>
            <a:r>
              <a:rPr sz="1550" spc="16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review</a:t>
            </a:r>
            <a:r>
              <a:rPr sz="1550" spc="-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documents</a:t>
            </a:r>
            <a:r>
              <a:rPr lang="en-US" sz="1550" spc="4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and</a:t>
            </a:r>
            <a:r>
              <a:rPr sz="1550" spc="8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approve </a:t>
            </a:r>
            <a:r>
              <a:rPr sz="1550" dirty="0">
                <a:latin typeface="Arial"/>
                <a:cs typeface="Arial"/>
              </a:rPr>
              <a:t>routing</a:t>
            </a:r>
            <a:r>
              <a:rPr sz="1550" spc="6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to Command</a:t>
            </a:r>
            <a:r>
              <a:rPr sz="1550" spc="265" dirty="0">
                <a:latin typeface="Arial"/>
                <a:cs typeface="Arial"/>
              </a:rPr>
              <a:t> </a:t>
            </a:r>
            <a:r>
              <a:rPr sz="1550" spc="-20" dirty="0">
                <a:latin typeface="Arial"/>
                <a:cs typeface="Arial"/>
              </a:rPr>
              <a:t>Group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E4A89A32-F5A3-E54B-8213-0191A66FC04C}"/>
              </a:ext>
            </a:extLst>
          </p:cNvPr>
          <p:cNvSpPr txBox="1"/>
          <p:nvPr/>
        </p:nvSpPr>
        <p:spPr>
          <a:xfrm>
            <a:off x="683393" y="3990490"/>
            <a:ext cx="7439025" cy="736099"/>
          </a:xfrm>
          <a:prstGeom prst="rect">
            <a:avLst/>
          </a:prstGeom>
          <a:ln w="12700">
            <a:noFill/>
          </a:ln>
        </p:spPr>
        <p:txBody>
          <a:bodyPr vert="horz" wrap="square" lIns="0" tIns="43180" rIns="0" bIns="0" rtlCol="0">
            <a:spAutoFit/>
          </a:bodyPr>
          <a:lstStyle/>
          <a:p>
            <a:pPr marL="381635" marR="296545" indent="-286385">
              <a:lnSpc>
                <a:spcPts val="1730"/>
              </a:lnSpc>
              <a:spcBef>
                <a:spcPts val="340"/>
              </a:spcBef>
              <a:buFont typeface="Wingdings" panose="05000000000000000000" pitchFamily="2" charset="2"/>
              <a:buChar char="ü"/>
              <a:tabLst>
                <a:tab pos="381635" algn="l"/>
              </a:tabLst>
            </a:pPr>
            <a:r>
              <a:rPr sz="1550" dirty="0">
                <a:latin typeface="Arial"/>
                <a:cs typeface="Arial"/>
              </a:rPr>
              <a:t>Garrison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Commander</a:t>
            </a:r>
            <a:r>
              <a:rPr lang="en-US" sz="1550" spc="4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will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review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and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sign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approval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letter</a:t>
            </a:r>
            <a:r>
              <a:rPr sz="1550" spc="100" dirty="0">
                <a:latin typeface="Arial"/>
                <a:cs typeface="Arial"/>
              </a:rPr>
              <a:t> </a:t>
            </a:r>
            <a:endParaRPr lang="en-US" sz="1550" spc="100" dirty="0">
              <a:latin typeface="Arial"/>
              <a:cs typeface="Arial"/>
            </a:endParaRPr>
          </a:p>
          <a:p>
            <a:pPr marL="381635" marR="296545" indent="-286385">
              <a:lnSpc>
                <a:spcPts val="1730"/>
              </a:lnSpc>
              <a:spcBef>
                <a:spcPts val="340"/>
              </a:spcBef>
              <a:buFont typeface="Wingdings" panose="05000000000000000000" pitchFamily="2" charset="2"/>
              <a:buChar char="ü"/>
              <a:tabLst>
                <a:tab pos="381635" algn="l"/>
              </a:tabLst>
            </a:pPr>
            <a:r>
              <a:rPr lang="en-US" sz="1550" dirty="0">
                <a:latin typeface="Arial"/>
                <a:cs typeface="Arial"/>
              </a:rPr>
              <a:t>Garrison Commander will sign </a:t>
            </a:r>
            <a:r>
              <a:rPr sz="1550" dirty="0">
                <a:latin typeface="Arial"/>
                <a:cs typeface="Arial"/>
              </a:rPr>
              <a:t>License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to</a:t>
            </a:r>
            <a:r>
              <a:rPr sz="1550" spc="9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Use</a:t>
            </a:r>
            <a:r>
              <a:rPr sz="1550" spc="175" dirty="0">
                <a:latin typeface="Arial"/>
                <a:cs typeface="Arial"/>
              </a:rPr>
              <a:t> </a:t>
            </a:r>
            <a:r>
              <a:rPr sz="1550" spc="-30" dirty="0">
                <a:latin typeface="Arial"/>
                <a:cs typeface="Arial"/>
              </a:rPr>
              <a:t>USAG</a:t>
            </a:r>
            <a:r>
              <a:rPr lang="en-US" sz="1550" spc="-30" dirty="0">
                <a:latin typeface="Arial"/>
                <a:cs typeface="Arial"/>
              </a:rPr>
              <a:t> Bavaria</a:t>
            </a:r>
            <a:r>
              <a:rPr sz="1550" spc="35" dirty="0">
                <a:latin typeface="Arial"/>
                <a:cs typeface="Arial"/>
              </a:rPr>
              <a:t>  </a:t>
            </a:r>
            <a:r>
              <a:rPr sz="1550" dirty="0">
                <a:latin typeface="Arial"/>
                <a:cs typeface="Arial"/>
              </a:rPr>
              <a:t>Facilities,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and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Space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Assignment</a:t>
            </a:r>
            <a:r>
              <a:rPr lang="en-US" sz="1550" spc="-10" dirty="0">
                <a:latin typeface="Arial"/>
                <a:cs typeface="Arial"/>
              </a:rPr>
              <a:t> R</a:t>
            </a:r>
            <a:r>
              <a:rPr sz="1550" spc="-10" dirty="0">
                <a:latin typeface="Arial"/>
                <a:cs typeface="Arial"/>
              </a:rPr>
              <a:t>equest</a:t>
            </a:r>
            <a:r>
              <a:rPr lang="en-US" sz="1550" spc="-10" dirty="0">
                <a:latin typeface="Arial"/>
                <a:cs typeface="Arial"/>
              </a:rPr>
              <a:t> (</a:t>
            </a:r>
            <a:r>
              <a:rPr sz="1550" dirty="0">
                <a:latin typeface="Arial"/>
                <a:cs typeface="Arial"/>
              </a:rPr>
              <a:t>if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applicable)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CE7832DA-2D6D-B6B2-0AFA-D34757794447}"/>
              </a:ext>
            </a:extLst>
          </p:cNvPr>
          <p:cNvSpPr txBox="1"/>
          <p:nvPr/>
        </p:nvSpPr>
        <p:spPr>
          <a:xfrm>
            <a:off x="661736" y="5061576"/>
            <a:ext cx="7439025" cy="654025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86715" indent="-285750">
              <a:lnSpc>
                <a:spcPts val="1725"/>
              </a:lnSpc>
              <a:buFont typeface="Wingdings" panose="05000000000000000000" pitchFamily="2" charset="2"/>
              <a:buChar char="ü"/>
              <a:tabLst>
                <a:tab pos="386715" algn="l"/>
              </a:tabLst>
            </a:pPr>
            <a:r>
              <a:rPr lang="en-US" sz="1550" spc="80" dirty="0">
                <a:latin typeface="Arial"/>
                <a:cs typeface="Arial"/>
              </a:rPr>
              <a:t>NFE</a:t>
            </a:r>
            <a:r>
              <a:rPr sz="1550" spc="8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Coordinator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will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email</a:t>
            </a:r>
            <a:r>
              <a:rPr sz="1550" spc="13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the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signed</a:t>
            </a:r>
            <a:r>
              <a:rPr sz="1550" spc="13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approval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letter,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License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to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Use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lang="en-US" sz="1550" spc="-10" dirty="0">
                <a:latin typeface="Arial"/>
                <a:cs typeface="Arial"/>
              </a:rPr>
              <a:t>USAG Bavaria</a:t>
            </a:r>
            <a:r>
              <a:rPr sz="1550" spc="2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Facilities,</a:t>
            </a:r>
            <a:r>
              <a:rPr sz="1550" spc="-1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Space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Assignment</a:t>
            </a:r>
            <a:r>
              <a:rPr sz="1550" spc="3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Request,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and</a:t>
            </a:r>
            <a:r>
              <a:rPr sz="1550" spc="1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Bank</a:t>
            </a:r>
            <a:r>
              <a:rPr sz="1550" spc="7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Letter</a:t>
            </a:r>
            <a:r>
              <a:rPr sz="1550" spc="35" dirty="0">
                <a:latin typeface="Arial"/>
                <a:cs typeface="Arial"/>
              </a:rPr>
              <a:t> </a:t>
            </a:r>
            <a:r>
              <a:rPr sz="1550" spc="-25" dirty="0">
                <a:latin typeface="Arial"/>
                <a:cs typeface="Arial"/>
              </a:rPr>
              <a:t>of </a:t>
            </a:r>
            <a:r>
              <a:rPr sz="1550" dirty="0">
                <a:latin typeface="Arial"/>
                <a:cs typeface="Arial"/>
              </a:rPr>
              <a:t>Authorization</a:t>
            </a:r>
            <a:r>
              <a:rPr sz="1550" spc="2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to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lang="en-US" sz="1550" spc="10" dirty="0">
                <a:latin typeface="Arial"/>
                <a:cs typeface="Arial"/>
              </a:rPr>
              <a:t>President of </a:t>
            </a:r>
            <a:r>
              <a:rPr lang="en-US" sz="1550" spc="-25" dirty="0">
                <a:latin typeface="Arial"/>
                <a:cs typeface="Arial"/>
              </a:rPr>
              <a:t>NFE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CF0D3F8C-46C1-5E6E-ECCD-BDAF4612DA01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228600"/>
            <a:ext cx="6905368" cy="690562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>
                <a:latin typeface="+mn-lt"/>
              </a:rPr>
              <a:t>Initial/Biennial Renewal Request - Process </a:t>
            </a:r>
          </a:p>
        </p:txBody>
      </p:sp>
      <p:sp>
        <p:nvSpPr>
          <p:cNvPr id="3" name="object 23">
            <a:extLst>
              <a:ext uri="{FF2B5EF4-FFF2-40B4-BE49-F238E27FC236}">
                <a16:creationId xmlns:a16="http://schemas.microsoft.com/office/drawing/2014/main" id="{4E242B60-6FF4-58BE-938B-E07CC3A82301}"/>
              </a:ext>
            </a:extLst>
          </p:cNvPr>
          <p:cNvSpPr txBox="1"/>
          <p:nvPr/>
        </p:nvSpPr>
        <p:spPr>
          <a:xfrm>
            <a:off x="683392" y="5945288"/>
            <a:ext cx="7439025" cy="218008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86715" indent="-285750">
              <a:lnSpc>
                <a:spcPts val="1725"/>
              </a:lnSpc>
              <a:buFont typeface="Wingdings" panose="05000000000000000000" pitchFamily="2" charset="2"/>
              <a:buChar char="ü"/>
              <a:tabLst>
                <a:tab pos="386715" algn="l"/>
              </a:tabLst>
            </a:pPr>
            <a:r>
              <a:rPr lang="en-US" sz="1550" spc="80" dirty="0">
                <a:latin typeface="Arial"/>
                <a:cs typeface="Arial"/>
              </a:rPr>
              <a:t>NFE President acknowledges receipt</a:t>
            </a:r>
            <a:endParaRPr sz="155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40650"/>
            <a:ext cx="7848600" cy="578875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Monthly Financial Reports 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Beginning and ending balances 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Expenses and income in detail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Signed and dated (treasurer and president/vice president)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1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Monthly Meeting Minutes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Negative report required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Signed and dated </a:t>
            </a:r>
            <a:r>
              <a:rPr lang="en-US" sz="1600"/>
              <a:t>(secretary and </a:t>
            </a:r>
            <a:r>
              <a:rPr lang="en-US" sz="1600" dirty="0"/>
              <a:t>president/vice president )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18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Audit report:</a:t>
            </a:r>
          </a:p>
          <a:p>
            <a:pPr marL="1314450" lvl="2" indent="-457200" eaLnBrk="1" hangingPunct="1">
              <a:lnSpc>
                <a:spcPct val="100000"/>
              </a:lnSpc>
            </a:pPr>
            <a:r>
              <a:rPr lang="en-US" sz="1600" dirty="0"/>
              <a:t>When treasurer changes but not less than biannually </a:t>
            </a:r>
          </a:p>
          <a:p>
            <a:pPr marL="1314450" lvl="2" indent="-457200" eaLnBrk="1" hangingPunct="1">
              <a:lnSpc>
                <a:spcPct val="100000"/>
              </a:lnSpc>
            </a:pPr>
            <a:r>
              <a:rPr lang="en-US" sz="1600" dirty="0"/>
              <a:t>Must include period of audit, beginning and ending balances, income and expenses by categories, signatures of all the auditors</a:t>
            </a:r>
          </a:p>
          <a:p>
            <a:pPr marL="1314450" lvl="2" indent="-457200" eaLnBrk="1" hangingPunct="1">
              <a:lnSpc>
                <a:spcPct val="100000"/>
              </a:lnSpc>
            </a:pPr>
            <a:r>
              <a:rPr lang="en-US" sz="1600" dirty="0"/>
              <a:t>Single-entry accounting - Can be completed by three members of organization who are not on board of officers</a:t>
            </a:r>
          </a:p>
          <a:p>
            <a:pPr marL="1314450" lvl="2" indent="-457200" eaLnBrk="1" hangingPunct="1">
              <a:lnSpc>
                <a:spcPct val="100000"/>
              </a:lnSpc>
            </a:pPr>
            <a:r>
              <a:rPr lang="en-US" sz="1600" dirty="0"/>
              <a:t>Double-entry accounting – audit must be conducted by a qualified auditor</a:t>
            </a:r>
          </a:p>
          <a:p>
            <a:pPr marL="857250" lvl="2" indent="0" eaLnBrk="1" hangingPunct="1">
              <a:lnSpc>
                <a:spcPct val="100000"/>
              </a:lnSpc>
              <a:buNone/>
            </a:pPr>
            <a:endParaRPr lang="en-US" sz="1600" dirty="0"/>
          </a:p>
          <a:p>
            <a:pPr marL="742950" lvl="1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Written notification, if any major changes were made</a:t>
            </a:r>
          </a:p>
          <a:p>
            <a:pPr marL="1200150" lvl="2" indent="-342900">
              <a:lnSpc>
                <a:spcPct val="100000"/>
              </a:lnSpc>
            </a:pPr>
            <a:r>
              <a:rPr lang="en-US" sz="1700" dirty="0"/>
              <a:t>within 30 days of change </a:t>
            </a:r>
          </a:p>
          <a:p>
            <a:pPr marL="1200150" lvl="2" indent="-342900">
              <a:lnSpc>
                <a:spcPct val="100000"/>
              </a:lnSpc>
            </a:pPr>
            <a:r>
              <a:rPr lang="en-US" sz="1700" dirty="0"/>
              <a:t>e. g. membership and their SOFA status, Officers List, Constitution/Bylaws, Space Request</a:t>
            </a:r>
          </a:p>
          <a:p>
            <a:pPr marL="1200150" lvl="2" indent="-342900">
              <a:lnSpc>
                <a:spcPct val="100000"/>
              </a:lnSpc>
            </a:pPr>
            <a:endParaRPr lang="en-US" sz="1700" dirty="0"/>
          </a:p>
          <a:p>
            <a:pPr marL="857250" lvl="2" indent="0">
              <a:lnSpc>
                <a:spcPct val="100000"/>
              </a:lnSpc>
              <a:buNone/>
            </a:pPr>
            <a:endParaRPr lang="en-US" sz="1700" dirty="0"/>
          </a:p>
          <a:p>
            <a:pPr marL="1200150" lvl="2" indent="-342900">
              <a:lnSpc>
                <a:spcPct val="100000"/>
              </a:lnSpc>
            </a:pPr>
            <a:endParaRPr lang="en-US" sz="1700" dirty="0"/>
          </a:p>
          <a:p>
            <a:pPr marL="1200150" lvl="2" indent="-342900">
              <a:lnSpc>
                <a:spcPct val="100000"/>
              </a:lnSpc>
            </a:pPr>
            <a:endParaRPr lang="en-US" sz="1700" dirty="0"/>
          </a:p>
          <a:p>
            <a:pPr marL="914400" lvl="1" indent="-457200" eaLnBrk="1" hangingPunct="1">
              <a:lnSpc>
                <a:spcPct val="100000"/>
              </a:lnSpc>
              <a:buFontTx/>
              <a:buChar char="•"/>
            </a:pPr>
            <a:endParaRPr lang="en-US" sz="2000" u="sng" dirty="0"/>
          </a:p>
          <a:p>
            <a:pPr marL="533400" indent="-533400" eaLnBrk="1" hangingPunct="1">
              <a:lnSpc>
                <a:spcPct val="100000"/>
              </a:lnSpc>
              <a:buFontTx/>
              <a:buNone/>
            </a:pPr>
            <a:endParaRPr lang="en-US" sz="2000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sz="2400" dirty="0">
                <a:latin typeface="+mn-lt"/>
              </a:rPr>
              <a:t>Submission Requirements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228600" eaLnBrk="1" hangingPunct="1"/>
            <a:r>
              <a:rPr lang="en-US" sz="2400" dirty="0"/>
              <a:t>Logistics Support: </a:t>
            </a:r>
          </a:p>
          <a:p>
            <a:pPr marL="800100" lvl="1"/>
            <a:r>
              <a:rPr lang="en-US" sz="2000" dirty="0"/>
              <a:t>Garrison Commander may grant use of space facilities on a space-available basis IAW IMCOM-E Policy 9 Facility Support Policy and AR 405-80</a:t>
            </a:r>
          </a:p>
          <a:p>
            <a:pPr marL="800100" lvl="1"/>
            <a:r>
              <a:rPr lang="en-US" sz="1916" dirty="0"/>
              <a:t>Use of space or facilities grants no additional rights to the NFE</a:t>
            </a:r>
          </a:p>
          <a:p>
            <a:pPr marL="571500" lvl="1" indent="0">
              <a:buNone/>
            </a:pPr>
            <a:endParaRPr lang="en-US" sz="1916" dirty="0"/>
          </a:p>
          <a:p>
            <a:pPr marL="342900" indent="-279400" eaLnBrk="1" hangingPunct="1"/>
            <a:r>
              <a:rPr lang="en-US" sz="2400" dirty="0"/>
              <a:t>Postal Support:</a:t>
            </a:r>
          </a:p>
          <a:p>
            <a:pPr marL="800100" lvl="1" indent="-279400"/>
            <a:r>
              <a:rPr lang="en-US" sz="2000" dirty="0"/>
              <a:t>Intra-theater Delivery Service (IDS) authorization includes no cost delivery of correspondence weighing 13 oz or less and parcels weighing 70 </a:t>
            </a:r>
            <a:r>
              <a:rPr lang="en-US" sz="2000" dirty="0" err="1"/>
              <a:t>lbs</a:t>
            </a:r>
            <a:r>
              <a:rPr lang="en-US" sz="2000" dirty="0"/>
              <a:t> or less when the item is sent from one APO address to another, within U.S. European Command</a:t>
            </a:r>
          </a:p>
          <a:p>
            <a:pPr marL="800100" lvl="1" indent="-279400"/>
            <a:r>
              <a:rPr lang="en-US" sz="2000" dirty="0"/>
              <a:t>NFE will print, type, or stamp “PO” on the upper right corner of correspondence and parcels</a:t>
            </a:r>
          </a:p>
          <a:p>
            <a:pPr marL="800100" lvl="1" indent="-279400"/>
            <a:r>
              <a:rPr lang="en-US" sz="2000" dirty="0"/>
              <a:t>NFE may not use United States Post Office, APO</a:t>
            </a:r>
          </a:p>
          <a:p>
            <a:pPr marL="800100" lvl="1" indent="-279400"/>
            <a:endParaRPr lang="en-US" sz="2000" dirty="0"/>
          </a:p>
          <a:p>
            <a:pPr marL="63500" indent="0" algn="ctr">
              <a:buNone/>
            </a:pPr>
            <a:endParaRPr lang="en-US" sz="2400" dirty="0"/>
          </a:p>
          <a:p>
            <a:pPr marL="800100" lvl="1"/>
            <a:endParaRPr lang="en-US" sz="24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sz="2400" dirty="0">
                <a:latin typeface="+mn-lt"/>
              </a:rPr>
              <a:t>Garrison Support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C8A9BF4781D4EB7E5DB2BE9F6FBDD" ma:contentTypeVersion="15" ma:contentTypeDescription="Create a new document." ma:contentTypeScope="" ma:versionID="8797e6e2add763a6d80e09f60f2dedd3">
  <xsd:schema xmlns:xsd="http://www.w3.org/2001/XMLSchema" xmlns:xs="http://www.w3.org/2001/XMLSchema" xmlns:p="http://schemas.microsoft.com/office/2006/metadata/properties" xmlns:ns1="http://schemas.microsoft.com/sharepoint/v3" xmlns:ns2="e70b8a78-97fd-4f90-bda7-270dddac7edf" xmlns:ns3="5badf98b-92c4-4dd7-a358-6c2b07c8f53a" targetNamespace="http://schemas.microsoft.com/office/2006/metadata/properties" ma:root="true" ma:fieldsID="e0579940f2818ec50f818f36c4b4a4d7" ns1:_="" ns2:_="" ns3:_="">
    <xsd:import namespace="http://schemas.microsoft.com/sharepoint/v3"/>
    <xsd:import namespace="e70b8a78-97fd-4f90-bda7-270dddac7edf"/>
    <xsd:import namespace="5badf98b-92c4-4dd7-a358-6c2b07c8f5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b8a78-97fd-4f90-bda7-270dddac7e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df98b-92c4-4dd7-a358-6c2b07c8f5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30A2C8-BB62-4283-965E-B84F761FFF82}">
  <ds:schemaRefs>
    <ds:schemaRef ds:uri="http://purl.org/dc/dcmitype/"/>
    <ds:schemaRef ds:uri="http://purl.org/dc/terms/"/>
    <ds:schemaRef ds:uri="http://schemas.openxmlformats.org/package/2006/metadata/core-properties"/>
    <ds:schemaRef ds:uri="5badf98b-92c4-4dd7-a358-6c2b07c8f53a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70b8a78-97fd-4f90-bda7-270dddac7edf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5B82A1B-8301-474F-805A-1BB874797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b8a78-97fd-4f90-bda7-270dddac7edf"/>
    <ds:schemaRef ds:uri="5badf98b-92c4-4dd7-a358-6c2b07c8f5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BD2B32-937E-4861-857E-D0D0F28D66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</TotalTime>
  <Words>1293</Words>
  <Application>Microsoft Office PowerPoint</Application>
  <PresentationFormat>Custom</PresentationFormat>
  <Paragraphs>163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Garamond Pro</vt:lpstr>
      <vt:lpstr>Arial</vt:lpstr>
      <vt:lpstr>Calibri</vt:lpstr>
      <vt:lpstr>Times New Roman</vt:lpstr>
      <vt:lpstr>US Army</vt:lpstr>
      <vt:lpstr>Verdana</vt:lpstr>
      <vt:lpstr>Wingdings</vt:lpstr>
      <vt:lpstr>1_Master Content Slide</vt:lpstr>
      <vt:lpstr>USAG Bavaria DFMWR Non-Federal Entities (NFE) and Fundraising</vt:lpstr>
      <vt:lpstr>Definition – Non-Federal Entities (NFE)</vt:lpstr>
      <vt:lpstr>General Principles</vt:lpstr>
      <vt:lpstr>Compliance with HN Requirements</vt:lpstr>
      <vt:lpstr>Initial/Biennial Renewal Requests to Operate – Part 1</vt:lpstr>
      <vt:lpstr>PowerPoint Presentation</vt:lpstr>
      <vt:lpstr>PowerPoint Presentation</vt:lpstr>
      <vt:lpstr>Submission Requirements</vt:lpstr>
      <vt:lpstr>Garrison Support</vt:lpstr>
      <vt:lpstr>Fundraising</vt:lpstr>
      <vt:lpstr>Fundraising Restrictions</vt:lpstr>
      <vt:lpstr>Fundraiser Request Process</vt:lpstr>
      <vt:lpstr>Guidelines</vt:lpstr>
      <vt:lpstr>Your Point of Contact: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Organizations Briefing</dc:title>
  <dc:creator>Laura Daugherty</dc:creator>
  <cp:lastModifiedBy>Fischer, Lea LN USARMY IMCOM EUROPE (DEU)</cp:lastModifiedBy>
  <cp:revision>279</cp:revision>
  <cp:lastPrinted>2025-01-13T09:31:19Z</cp:lastPrinted>
  <dcterms:created xsi:type="dcterms:W3CDTF">2000-09-30T07:16:33Z</dcterms:created>
  <dcterms:modified xsi:type="dcterms:W3CDTF">2025-03-11T11:09:01Z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0x01010093EC8A9BF4781D4EB7E5DB2BE9F6FBDD</vt:lpwstr>
  </property>
</Properties>
</file>